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0" r:id="rId2"/>
    <p:sldId id="261" r:id="rId3"/>
    <p:sldId id="295" r:id="rId4"/>
    <p:sldId id="317" r:id="rId5"/>
    <p:sldId id="290" r:id="rId6"/>
    <p:sldId id="291" r:id="rId7"/>
    <p:sldId id="268" r:id="rId8"/>
    <p:sldId id="298" r:id="rId9"/>
    <p:sldId id="296" r:id="rId10"/>
    <p:sldId id="302" r:id="rId11"/>
    <p:sldId id="303" r:id="rId12"/>
    <p:sldId id="299" r:id="rId13"/>
    <p:sldId id="318" r:id="rId14"/>
    <p:sldId id="304" r:id="rId15"/>
    <p:sldId id="301" r:id="rId16"/>
    <p:sldId id="269" r:id="rId17"/>
    <p:sldId id="279" r:id="rId18"/>
    <p:sldId id="307" r:id="rId19"/>
    <p:sldId id="264" r:id="rId20"/>
    <p:sldId id="300" r:id="rId21"/>
    <p:sldId id="309" r:id="rId22"/>
    <p:sldId id="312" r:id="rId23"/>
    <p:sldId id="308" r:id="rId24"/>
    <p:sldId id="297" r:id="rId25"/>
    <p:sldId id="319" r:id="rId26"/>
    <p:sldId id="306" r:id="rId27"/>
    <p:sldId id="278" r:id="rId28"/>
    <p:sldId id="322" r:id="rId29"/>
    <p:sldId id="313" r:id="rId30"/>
  </p:sldIdLst>
  <p:sldSz cx="8736013" cy="65516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E0"/>
    <a:srgbClr val="E6E6E6"/>
    <a:srgbClr val="CC0066"/>
    <a:srgbClr val="E2AC00"/>
    <a:srgbClr val="F8D0D4"/>
    <a:srgbClr val="F6C5CA"/>
    <a:srgbClr val="262628"/>
    <a:srgbClr val="552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5" autoAdjust="0"/>
    <p:restoredTop sz="94660"/>
  </p:normalViewPr>
  <p:slideViewPr>
    <p:cSldViewPr snapToGrid="0">
      <p:cViewPr>
        <p:scale>
          <a:sx n="75" d="100"/>
          <a:sy n="75" d="100"/>
        </p:scale>
        <p:origin x="1156" y="-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55201" y="1072220"/>
            <a:ext cx="7425611" cy="2280932"/>
          </a:xfrm>
        </p:spPr>
        <p:txBody>
          <a:bodyPr anchor="b"/>
          <a:lstStyle>
            <a:lvl1pPr algn="ctr">
              <a:defRPr sz="5732"/>
            </a:lvl1pPr>
          </a:lstStyle>
          <a:p>
            <a:r>
              <a:rPr lang="ru-RU"/>
              <a:t>Образец заголовка</a:t>
            </a:r>
            <a:endParaRPr lang="en-US" dirty="0"/>
          </a:p>
        </p:txBody>
      </p:sp>
      <p:sp>
        <p:nvSpPr>
          <p:cNvPr id="3" name="Subtitle 2"/>
          <p:cNvSpPr>
            <a:spLocks noGrp="1"/>
          </p:cNvSpPr>
          <p:nvPr>
            <p:ph type="subTitle" idx="1"/>
          </p:nvPr>
        </p:nvSpPr>
        <p:spPr>
          <a:xfrm>
            <a:off x="1092002" y="3441114"/>
            <a:ext cx="6552010" cy="1581789"/>
          </a:xfrm>
        </p:spPr>
        <p:txBody>
          <a:bodyPr/>
          <a:lstStyle>
            <a:lvl1pPr marL="0" indent="0" algn="ctr">
              <a:buNone/>
              <a:defRPr sz="2293"/>
            </a:lvl1pPr>
            <a:lvl2pPr marL="436763" indent="0" algn="ctr">
              <a:buNone/>
              <a:defRPr sz="1911"/>
            </a:lvl2pPr>
            <a:lvl3pPr marL="873526" indent="0" algn="ctr">
              <a:buNone/>
              <a:defRPr sz="1720"/>
            </a:lvl3pPr>
            <a:lvl4pPr marL="1310289" indent="0" algn="ctr">
              <a:buNone/>
              <a:defRPr sz="1528"/>
            </a:lvl4pPr>
            <a:lvl5pPr marL="1747053" indent="0" algn="ctr">
              <a:buNone/>
              <a:defRPr sz="1528"/>
            </a:lvl5pPr>
            <a:lvl6pPr marL="2183816" indent="0" algn="ctr">
              <a:buNone/>
              <a:defRPr sz="1528"/>
            </a:lvl6pPr>
            <a:lvl7pPr marL="2620579" indent="0" algn="ctr">
              <a:buNone/>
              <a:defRPr sz="1528"/>
            </a:lvl7pPr>
            <a:lvl8pPr marL="3057342" indent="0" algn="ctr">
              <a:buNone/>
              <a:defRPr sz="1528"/>
            </a:lvl8pPr>
            <a:lvl9pPr marL="3494105" indent="0" algn="ctr">
              <a:buNone/>
              <a:defRPr sz="1528"/>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6A34FFE-D6C2-4F3E-B447-42060181B6FA}" type="datetimeFigureOut">
              <a:rPr lang="ru-RU" smtClean="0"/>
              <a:t>21.03.2024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8721935-76E4-4B95-924D-7160AE02B71C}" type="slidenum">
              <a:rPr lang="ru-RU" smtClean="0"/>
              <a:t>‹#›</a:t>
            </a:fld>
            <a:endParaRPr lang="ru-RU"/>
          </a:p>
        </p:txBody>
      </p:sp>
    </p:spTree>
    <p:extLst>
      <p:ext uri="{BB962C8B-B14F-4D97-AF65-F5344CB8AC3E}">
        <p14:creationId xmlns:p14="http://schemas.microsoft.com/office/powerpoint/2010/main" val="3466501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6A34FFE-D6C2-4F3E-B447-42060181B6FA}" type="datetimeFigureOut">
              <a:rPr lang="ru-RU" smtClean="0"/>
              <a:t>21.03.2024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8721935-76E4-4B95-924D-7160AE02B71C}" type="slidenum">
              <a:rPr lang="ru-RU" smtClean="0"/>
              <a:t>‹#›</a:t>
            </a:fld>
            <a:endParaRPr lang="ru-RU"/>
          </a:p>
        </p:txBody>
      </p:sp>
    </p:spTree>
    <p:extLst>
      <p:ext uri="{BB962C8B-B14F-4D97-AF65-F5344CB8AC3E}">
        <p14:creationId xmlns:p14="http://schemas.microsoft.com/office/powerpoint/2010/main" val="683940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51710" y="348813"/>
            <a:ext cx="1883703" cy="555218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00601" y="348813"/>
            <a:ext cx="5541908" cy="555218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6A34FFE-D6C2-4F3E-B447-42060181B6FA}" type="datetimeFigureOut">
              <a:rPr lang="ru-RU" smtClean="0"/>
              <a:t>21.03.2024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8721935-76E4-4B95-924D-7160AE02B71C}" type="slidenum">
              <a:rPr lang="ru-RU" smtClean="0"/>
              <a:t>‹#›</a:t>
            </a:fld>
            <a:endParaRPr lang="ru-RU"/>
          </a:p>
        </p:txBody>
      </p:sp>
    </p:spTree>
    <p:extLst>
      <p:ext uri="{BB962C8B-B14F-4D97-AF65-F5344CB8AC3E}">
        <p14:creationId xmlns:p14="http://schemas.microsoft.com/office/powerpoint/2010/main" val="2278132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6A34FFE-D6C2-4F3E-B447-42060181B6FA}" type="datetimeFigureOut">
              <a:rPr lang="ru-RU" smtClean="0"/>
              <a:t>21.03.2024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8721935-76E4-4B95-924D-7160AE02B71C}" type="slidenum">
              <a:rPr lang="ru-RU" smtClean="0"/>
              <a:t>‹#›</a:t>
            </a:fld>
            <a:endParaRPr lang="ru-RU"/>
          </a:p>
        </p:txBody>
      </p:sp>
    </p:spTree>
    <p:extLst>
      <p:ext uri="{BB962C8B-B14F-4D97-AF65-F5344CB8AC3E}">
        <p14:creationId xmlns:p14="http://schemas.microsoft.com/office/powerpoint/2010/main" val="1323910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96051" y="1633355"/>
            <a:ext cx="7534811" cy="2725289"/>
          </a:xfrm>
        </p:spPr>
        <p:txBody>
          <a:bodyPr anchor="b"/>
          <a:lstStyle>
            <a:lvl1pPr>
              <a:defRPr sz="5732"/>
            </a:lvl1pPr>
          </a:lstStyle>
          <a:p>
            <a:r>
              <a:rPr lang="ru-RU"/>
              <a:t>Образец заголовка</a:t>
            </a:r>
            <a:endParaRPr lang="en-US" dirty="0"/>
          </a:p>
        </p:txBody>
      </p:sp>
      <p:sp>
        <p:nvSpPr>
          <p:cNvPr id="3" name="Text Placeholder 2"/>
          <p:cNvSpPr>
            <a:spLocks noGrp="1"/>
          </p:cNvSpPr>
          <p:nvPr>
            <p:ph type="body" idx="1"/>
          </p:nvPr>
        </p:nvSpPr>
        <p:spPr>
          <a:xfrm>
            <a:off x="596051" y="4384426"/>
            <a:ext cx="7534811" cy="1433165"/>
          </a:xfrm>
        </p:spPr>
        <p:txBody>
          <a:bodyPr/>
          <a:lstStyle>
            <a:lvl1pPr marL="0" indent="0">
              <a:buNone/>
              <a:defRPr sz="2293">
                <a:solidFill>
                  <a:schemeClr val="tx1"/>
                </a:solidFill>
              </a:defRPr>
            </a:lvl1pPr>
            <a:lvl2pPr marL="436763" indent="0">
              <a:buNone/>
              <a:defRPr sz="1911">
                <a:solidFill>
                  <a:schemeClr val="tx1">
                    <a:tint val="75000"/>
                  </a:schemeClr>
                </a:solidFill>
              </a:defRPr>
            </a:lvl2pPr>
            <a:lvl3pPr marL="873526" indent="0">
              <a:buNone/>
              <a:defRPr sz="1720">
                <a:solidFill>
                  <a:schemeClr val="tx1">
                    <a:tint val="75000"/>
                  </a:schemeClr>
                </a:solidFill>
              </a:defRPr>
            </a:lvl3pPr>
            <a:lvl4pPr marL="1310289" indent="0">
              <a:buNone/>
              <a:defRPr sz="1528">
                <a:solidFill>
                  <a:schemeClr val="tx1">
                    <a:tint val="75000"/>
                  </a:schemeClr>
                </a:solidFill>
              </a:defRPr>
            </a:lvl4pPr>
            <a:lvl5pPr marL="1747053" indent="0">
              <a:buNone/>
              <a:defRPr sz="1528">
                <a:solidFill>
                  <a:schemeClr val="tx1">
                    <a:tint val="75000"/>
                  </a:schemeClr>
                </a:solidFill>
              </a:defRPr>
            </a:lvl5pPr>
            <a:lvl6pPr marL="2183816" indent="0">
              <a:buNone/>
              <a:defRPr sz="1528">
                <a:solidFill>
                  <a:schemeClr val="tx1">
                    <a:tint val="75000"/>
                  </a:schemeClr>
                </a:solidFill>
              </a:defRPr>
            </a:lvl6pPr>
            <a:lvl7pPr marL="2620579" indent="0">
              <a:buNone/>
              <a:defRPr sz="1528">
                <a:solidFill>
                  <a:schemeClr val="tx1">
                    <a:tint val="75000"/>
                  </a:schemeClr>
                </a:solidFill>
              </a:defRPr>
            </a:lvl7pPr>
            <a:lvl8pPr marL="3057342" indent="0">
              <a:buNone/>
              <a:defRPr sz="1528">
                <a:solidFill>
                  <a:schemeClr val="tx1">
                    <a:tint val="75000"/>
                  </a:schemeClr>
                </a:solidFill>
              </a:defRPr>
            </a:lvl8pPr>
            <a:lvl9pPr marL="3494105" indent="0">
              <a:buNone/>
              <a:defRPr sz="1528">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6A34FFE-D6C2-4F3E-B447-42060181B6FA}" type="datetimeFigureOut">
              <a:rPr lang="ru-RU" smtClean="0"/>
              <a:t>21.03.2024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8721935-76E4-4B95-924D-7160AE02B71C}" type="slidenum">
              <a:rPr lang="ru-RU" smtClean="0"/>
              <a:t>‹#›</a:t>
            </a:fld>
            <a:endParaRPr lang="ru-RU"/>
          </a:p>
        </p:txBody>
      </p:sp>
    </p:spTree>
    <p:extLst>
      <p:ext uri="{BB962C8B-B14F-4D97-AF65-F5344CB8AC3E}">
        <p14:creationId xmlns:p14="http://schemas.microsoft.com/office/powerpoint/2010/main" val="1362001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00601" y="1744064"/>
            <a:ext cx="3712806" cy="41569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422606" y="1744064"/>
            <a:ext cx="3712806" cy="41569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66A34FFE-D6C2-4F3E-B447-42060181B6FA}" type="datetimeFigureOut">
              <a:rPr lang="ru-RU" smtClean="0"/>
              <a:t>21.03.2024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8721935-76E4-4B95-924D-7160AE02B71C}" type="slidenum">
              <a:rPr lang="ru-RU" smtClean="0"/>
              <a:t>‹#›</a:t>
            </a:fld>
            <a:endParaRPr lang="ru-RU"/>
          </a:p>
        </p:txBody>
      </p:sp>
    </p:spTree>
    <p:extLst>
      <p:ext uri="{BB962C8B-B14F-4D97-AF65-F5344CB8AC3E}">
        <p14:creationId xmlns:p14="http://schemas.microsoft.com/office/powerpoint/2010/main" val="3284025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1739" y="348814"/>
            <a:ext cx="7534811" cy="126634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01740" y="1606056"/>
            <a:ext cx="3695742" cy="787103"/>
          </a:xfrm>
        </p:spPr>
        <p:txBody>
          <a:bodyPr anchor="b"/>
          <a:lstStyle>
            <a:lvl1pPr marL="0" indent="0">
              <a:buNone/>
              <a:defRPr sz="2293" b="1"/>
            </a:lvl1pPr>
            <a:lvl2pPr marL="436763" indent="0">
              <a:buNone/>
              <a:defRPr sz="1911" b="1"/>
            </a:lvl2pPr>
            <a:lvl3pPr marL="873526" indent="0">
              <a:buNone/>
              <a:defRPr sz="1720" b="1"/>
            </a:lvl3pPr>
            <a:lvl4pPr marL="1310289" indent="0">
              <a:buNone/>
              <a:defRPr sz="1528" b="1"/>
            </a:lvl4pPr>
            <a:lvl5pPr marL="1747053" indent="0">
              <a:buNone/>
              <a:defRPr sz="1528" b="1"/>
            </a:lvl5pPr>
            <a:lvl6pPr marL="2183816" indent="0">
              <a:buNone/>
              <a:defRPr sz="1528" b="1"/>
            </a:lvl6pPr>
            <a:lvl7pPr marL="2620579" indent="0">
              <a:buNone/>
              <a:defRPr sz="1528" b="1"/>
            </a:lvl7pPr>
            <a:lvl8pPr marL="3057342" indent="0">
              <a:buNone/>
              <a:defRPr sz="1528" b="1"/>
            </a:lvl8pPr>
            <a:lvl9pPr marL="3494105" indent="0">
              <a:buNone/>
              <a:defRPr sz="1528" b="1"/>
            </a:lvl9pPr>
          </a:lstStyle>
          <a:p>
            <a:pPr lvl="0"/>
            <a:r>
              <a:rPr lang="ru-RU"/>
              <a:t>Образец текста</a:t>
            </a:r>
          </a:p>
        </p:txBody>
      </p:sp>
      <p:sp>
        <p:nvSpPr>
          <p:cNvPr id="4" name="Content Placeholder 3"/>
          <p:cNvSpPr>
            <a:spLocks noGrp="1"/>
          </p:cNvSpPr>
          <p:nvPr>
            <p:ph sz="half" idx="2"/>
          </p:nvPr>
        </p:nvSpPr>
        <p:spPr>
          <a:xfrm>
            <a:off x="601740" y="2393159"/>
            <a:ext cx="3695742" cy="35199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422607" y="1606056"/>
            <a:ext cx="3713943" cy="787103"/>
          </a:xfrm>
        </p:spPr>
        <p:txBody>
          <a:bodyPr anchor="b"/>
          <a:lstStyle>
            <a:lvl1pPr marL="0" indent="0">
              <a:buNone/>
              <a:defRPr sz="2293" b="1"/>
            </a:lvl1pPr>
            <a:lvl2pPr marL="436763" indent="0">
              <a:buNone/>
              <a:defRPr sz="1911" b="1"/>
            </a:lvl2pPr>
            <a:lvl3pPr marL="873526" indent="0">
              <a:buNone/>
              <a:defRPr sz="1720" b="1"/>
            </a:lvl3pPr>
            <a:lvl4pPr marL="1310289" indent="0">
              <a:buNone/>
              <a:defRPr sz="1528" b="1"/>
            </a:lvl4pPr>
            <a:lvl5pPr marL="1747053" indent="0">
              <a:buNone/>
              <a:defRPr sz="1528" b="1"/>
            </a:lvl5pPr>
            <a:lvl6pPr marL="2183816" indent="0">
              <a:buNone/>
              <a:defRPr sz="1528" b="1"/>
            </a:lvl6pPr>
            <a:lvl7pPr marL="2620579" indent="0">
              <a:buNone/>
              <a:defRPr sz="1528" b="1"/>
            </a:lvl7pPr>
            <a:lvl8pPr marL="3057342" indent="0">
              <a:buNone/>
              <a:defRPr sz="1528" b="1"/>
            </a:lvl8pPr>
            <a:lvl9pPr marL="3494105" indent="0">
              <a:buNone/>
              <a:defRPr sz="1528" b="1"/>
            </a:lvl9pPr>
          </a:lstStyle>
          <a:p>
            <a:pPr lvl="0"/>
            <a:r>
              <a:rPr lang="ru-RU"/>
              <a:t>Образец текста</a:t>
            </a:r>
          </a:p>
        </p:txBody>
      </p:sp>
      <p:sp>
        <p:nvSpPr>
          <p:cNvPr id="6" name="Content Placeholder 5"/>
          <p:cNvSpPr>
            <a:spLocks noGrp="1"/>
          </p:cNvSpPr>
          <p:nvPr>
            <p:ph sz="quarter" idx="4"/>
          </p:nvPr>
        </p:nvSpPr>
        <p:spPr>
          <a:xfrm>
            <a:off x="4422607" y="2393159"/>
            <a:ext cx="3713943" cy="35199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6A34FFE-D6C2-4F3E-B447-42060181B6FA}" type="datetimeFigureOut">
              <a:rPr lang="ru-RU" smtClean="0"/>
              <a:t>21.03.2024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8721935-76E4-4B95-924D-7160AE02B71C}" type="slidenum">
              <a:rPr lang="ru-RU" smtClean="0"/>
              <a:t>‹#›</a:t>
            </a:fld>
            <a:endParaRPr lang="ru-RU"/>
          </a:p>
        </p:txBody>
      </p:sp>
    </p:spTree>
    <p:extLst>
      <p:ext uri="{BB962C8B-B14F-4D97-AF65-F5344CB8AC3E}">
        <p14:creationId xmlns:p14="http://schemas.microsoft.com/office/powerpoint/2010/main" val="228971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6A34FFE-D6C2-4F3E-B447-42060181B6FA}" type="datetimeFigureOut">
              <a:rPr lang="ru-RU" smtClean="0"/>
              <a:t>21.03.2024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8721935-76E4-4B95-924D-7160AE02B71C}" type="slidenum">
              <a:rPr lang="ru-RU" smtClean="0"/>
              <a:t>‹#›</a:t>
            </a:fld>
            <a:endParaRPr lang="ru-RU"/>
          </a:p>
        </p:txBody>
      </p:sp>
    </p:spTree>
    <p:extLst>
      <p:ext uri="{BB962C8B-B14F-4D97-AF65-F5344CB8AC3E}">
        <p14:creationId xmlns:p14="http://schemas.microsoft.com/office/powerpoint/2010/main" val="1624032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34FFE-D6C2-4F3E-B447-42060181B6FA}" type="datetimeFigureOut">
              <a:rPr lang="ru-RU" smtClean="0"/>
              <a:t>21.03.2024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8721935-76E4-4B95-924D-7160AE02B71C}" type="slidenum">
              <a:rPr lang="ru-RU" smtClean="0"/>
              <a:t>‹#›</a:t>
            </a:fld>
            <a:endParaRPr lang="ru-RU"/>
          </a:p>
        </p:txBody>
      </p:sp>
    </p:spTree>
    <p:extLst>
      <p:ext uri="{BB962C8B-B14F-4D97-AF65-F5344CB8AC3E}">
        <p14:creationId xmlns:p14="http://schemas.microsoft.com/office/powerpoint/2010/main" val="2555465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1739" y="436774"/>
            <a:ext cx="2817592" cy="1528710"/>
          </a:xfrm>
        </p:spPr>
        <p:txBody>
          <a:bodyPr anchor="b"/>
          <a:lstStyle>
            <a:lvl1pPr>
              <a:defRPr sz="3057"/>
            </a:lvl1pPr>
          </a:lstStyle>
          <a:p>
            <a:r>
              <a:rPr lang="ru-RU"/>
              <a:t>Образец заголовка</a:t>
            </a:r>
            <a:endParaRPr lang="en-US" dirty="0"/>
          </a:p>
        </p:txBody>
      </p:sp>
      <p:sp>
        <p:nvSpPr>
          <p:cNvPr id="3" name="Content Placeholder 2"/>
          <p:cNvSpPr>
            <a:spLocks noGrp="1"/>
          </p:cNvSpPr>
          <p:nvPr>
            <p:ph idx="1"/>
          </p:nvPr>
        </p:nvSpPr>
        <p:spPr>
          <a:xfrm>
            <a:off x="3713943" y="943312"/>
            <a:ext cx="4422607" cy="4655892"/>
          </a:xfrm>
        </p:spPr>
        <p:txBody>
          <a:bodyPr/>
          <a:lstStyle>
            <a:lvl1pPr>
              <a:defRPr sz="3057"/>
            </a:lvl1pPr>
            <a:lvl2pPr>
              <a:defRPr sz="2675"/>
            </a:lvl2pPr>
            <a:lvl3pPr>
              <a:defRPr sz="2293"/>
            </a:lvl3pPr>
            <a:lvl4pPr>
              <a:defRPr sz="1911"/>
            </a:lvl4pPr>
            <a:lvl5pPr>
              <a:defRPr sz="1911"/>
            </a:lvl5pPr>
            <a:lvl6pPr>
              <a:defRPr sz="1911"/>
            </a:lvl6pPr>
            <a:lvl7pPr>
              <a:defRPr sz="1911"/>
            </a:lvl7pPr>
            <a:lvl8pPr>
              <a:defRPr sz="1911"/>
            </a:lvl8pPr>
            <a:lvl9pPr>
              <a:defRPr sz="1911"/>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01739" y="1965484"/>
            <a:ext cx="2817592" cy="3641302"/>
          </a:xfrm>
        </p:spPr>
        <p:txBody>
          <a:bodyPr/>
          <a:lstStyle>
            <a:lvl1pPr marL="0" indent="0">
              <a:buNone/>
              <a:defRPr sz="1528"/>
            </a:lvl1pPr>
            <a:lvl2pPr marL="436763" indent="0">
              <a:buNone/>
              <a:defRPr sz="1337"/>
            </a:lvl2pPr>
            <a:lvl3pPr marL="873526" indent="0">
              <a:buNone/>
              <a:defRPr sz="1146"/>
            </a:lvl3pPr>
            <a:lvl4pPr marL="1310289" indent="0">
              <a:buNone/>
              <a:defRPr sz="955"/>
            </a:lvl4pPr>
            <a:lvl5pPr marL="1747053" indent="0">
              <a:buNone/>
              <a:defRPr sz="955"/>
            </a:lvl5pPr>
            <a:lvl6pPr marL="2183816" indent="0">
              <a:buNone/>
              <a:defRPr sz="955"/>
            </a:lvl6pPr>
            <a:lvl7pPr marL="2620579" indent="0">
              <a:buNone/>
              <a:defRPr sz="955"/>
            </a:lvl7pPr>
            <a:lvl8pPr marL="3057342" indent="0">
              <a:buNone/>
              <a:defRPr sz="955"/>
            </a:lvl8pPr>
            <a:lvl9pPr marL="3494105" indent="0">
              <a:buNone/>
              <a:defRPr sz="955"/>
            </a:lvl9pPr>
          </a:lstStyle>
          <a:p>
            <a:pPr lvl="0"/>
            <a:r>
              <a:rPr lang="ru-RU"/>
              <a:t>Образец текста</a:t>
            </a:r>
          </a:p>
        </p:txBody>
      </p:sp>
      <p:sp>
        <p:nvSpPr>
          <p:cNvPr id="5" name="Date Placeholder 4"/>
          <p:cNvSpPr>
            <a:spLocks noGrp="1"/>
          </p:cNvSpPr>
          <p:nvPr>
            <p:ph type="dt" sz="half" idx="10"/>
          </p:nvPr>
        </p:nvSpPr>
        <p:spPr/>
        <p:txBody>
          <a:bodyPr/>
          <a:lstStyle/>
          <a:p>
            <a:fld id="{66A34FFE-D6C2-4F3E-B447-42060181B6FA}" type="datetimeFigureOut">
              <a:rPr lang="ru-RU" smtClean="0"/>
              <a:t>21.03.2024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8721935-76E4-4B95-924D-7160AE02B71C}" type="slidenum">
              <a:rPr lang="ru-RU" smtClean="0"/>
              <a:t>‹#›</a:t>
            </a:fld>
            <a:endParaRPr lang="ru-RU"/>
          </a:p>
        </p:txBody>
      </p:sp>
    </p:spTree>
    <p:extLst>
      <p:ext uri="{BB962C8B-B14F-4D97-AF65-F5344CB8AC3E}">
        <p14:creationId xmlns:p14="http://schemas.microsoft.com/office/powerpoint/2010/main" val="3461181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1739" y="436774"/>
            <a:ext cx="2817592" cy="1528710"/>
          </a:xfrm>
        </p:spPr>
        <p:txBody>
          <a:bodyPr anchor="b"/>
          <a:lstStyle>
            <a:lvl1pPr>
              <a:defRPr sz="3057"/>
            </a:lvl1pPr>
          </a:lstStyle>
          <a:p>
            <a:r>
              <a:rPr lang="ru-RU"/>
              <a:t>Образец заголовка</a:t>
            </a:r>
            <a:endParaRPr lang="en-US" dirty="0"/>
          </a:p>
        </p:txBody>
      </p:sp>
      <p:sp>
        <p:nvSpPr>
          <p:cNvPr id="3" name="Picture Placeholder 2"/>
          <p:cNvSpPr>
            <a:spLocks noGrp="1" noChangeAspect="1"/>
          </p:cNvSpPr>
          <p:nvPr>
            <p:ph type="pic" idx="1"/>
          </p:nvPr>
        </p:nvSpPr>
        <p:spPr>
          <a:xfrm>
            <a:off x="3713943" y="943312"/>
            <a:ext cx="4422607" cy="4655892"/>
          </a:xfrm>
        </p:spPr>
        <p:txBody>
          <a:bodyPr anchor="t"/>
          <a:lstStyle>
            <a:lvl1pPr marL="0" indent="0">
              <a:buNone/>
              <a:defRPr sz="3057"/>
            </a:lvl1pPr>
            <a:lvl2pPr marL="436763" indent="0">
              <a:buNone/>
              <a:defRPr sz="2675"/>
            </a:lvl2pPr>
            <a:lvl3pPr marL="873526" indent="0">
              <a:buNone/>
              <a:defRPr sz="2293"/>
            </a:lvl3pPr>
            <a:lvl4pPr marL="1310289" indent="0">
              <a:buNone/>
              <a:defRPr sz="1911"/>
            </a:lvl4pPr>
            <a:lvl5pPr marL="1747053" indent="0">
              <a:buNone/>
              <a:defRPr sz="1911"/>
            </a:lvl5pPr>
            <a:lvl6pPr marL="2183816" indent="0">
              <a:buNone/>
              <a:defRPr sz="1911"/>
            </a:lvl6pPr>
            <a:lvl7pPr marL="2620579" indent="0">
              <a:buNone/>
              <a:defRPr sz="1911"/>
            </a:lvl7pPr>
            <a:lvl8pPr marL="3057342" indent="0">
              <a:buNone/>
              <a:defRPr sz="1911"/>
            </a:lvl8pPr>
            <a:lvl9pPr marL="3494105" indent="0">
              <a:buNone/>
              <a:defRPr sz="1911"/>
            </a:lvl9pPr>
          </a:lstStyle>
          <a:p>
            <a:r>
              <a:rPr lang="ru-RU"/>
              <a:t>Вставка рисунка</a:t>
            </a:r>
            <a:endParaRPr lang="en-US" dirty="0"/>
          </a:p>
        </p:txBody>
      </p:sp>
      <p:sp>
        <p:nvSpPr>
          <p:cNvPr id="4" name="Text Placeholder 3"/>
          <p:cNvSpPr>
            <a:spLocks noGrp="1"/>
          </p:cNvSpPr>
          <p:nvPr>
            <p:ph type="body" sz="half" idx="2"/>
          </p:nvPr>
        </p:nvSpPr>
        <p:spPr>
          <a:xfrm>
            <a:off x="601739" y="1965484"/>
            <a:ext cx="2817592" cy="3641302"/>
          </a:xfrm>
        </p:spPr>
        <p:txBody>
          <a:bodyPr/>
          <a:lstStyle>
            <a:lvl1pPr marL="0" indent="0">
              <a:buNone/>
              <a:defRPr sz="1528"/>
            </a:lvl1pPr>
            <a:lvl2pPr marL="436763" indent="0">
              <a:buNone/>
              <a:defRPr sz="1337"/>
            </a:lvl2pPr>
            <a:lvl3pPr marL="873526" indent="0">
              <a:buNone/>
              <a:defRPr sz="1146"/>
            </a:lvl3pPr>
            <a:lvl4pPr marL="1310289" indent="0">
              <a:buNone/>
              <a:defRPr sz="955"/>
            </a:lvl4pPr>
            <a:lvl5pPr marL="1747053" indent="0">
              <a:buNone/>
              <a:defRPr sz="955"/>
            </a:lvl5pPr>
            <a:lvl6pPr marL="2183816" indent="0">
              <a:buNone/>
              <a:defRPr sz="955"/>
            </a:lvl6pPr>
            <a:lvl7pPr marL="2620579" indent="0">
              <a:buNone/>
              <a:defRPr sz="955"/>
            </a:lvl7pPr>
            <a:lvl8pPr marL="3057342" indent="0">
              <a:buNone/>
              <a:defRPr sz="955"/>
            </a:lvl8pPr>
            <a:lvl9pPr marL="3494105" indent="0">
              <a:buNone/>
              <a:defRPr sz="955"/>
            </a:lvl9pPr>
          </a:lstStyle>
          <a:p>
            <a:pPr lvl="0"/>
            <a:r>
              <a:rPr lang="ru-RU"/>
              <a:t>Образец текста</a:t>
            </a:r>
          </a:p>
        </p:txBody>
      </p:sp>
      <p:sp>
        <p:nvSpPr>
          <p:cNvPr id="5" name="Date Placeholder 4"/>
          <p:cNvSpPr>
            <a:spLocks noGrp="1"/>
          </p:cNvSpPr>
          <p:nvPr>
            <p:ph type="dt" sz="half" idx="10"/>
          </p:nvPr>
        </p:nvSpPr>
        <p:spPr/>
        <p:txBody>
          <a:bodyPr/>
          <a:lstStyle/>
          <a:p>
            <a:fld id="{66A34FFE-D6C2-4F3E-B447-42060181B6FA}" type="datetimeFigureOut">
              <a:rPr lang="ru-RU" smtClean="0"/>
              <a:t>21.03.2024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8721935-76E4-4B95-924D-7160AE02B71C}" type="slidenum">
              <a:rPr lang="ru-RU" smtClean="0"/>
              <a:t>‹#›</a:t>
            </a:fld>
            <a:endParaRPr lang="ru-RU"/>
          </a:p>
        </p:txBody>
      </p:sp>
    </p:spTree>
    <p:extLst>
      <p:ext uri="{BB962C8B-B14F-4D97-AF65-F5344CB8AC3E}">
        <p14:creationId xmlns:p14="http://schemas.microsoft.com/office/powerpoint/2010/main" val="1662037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0601" y="348814"/>
            <a:ext cx="7534811" cy="126634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00601" y="1744064"/>
            <a:ext cx="7534811" cy="41569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00601" y="6072376"/>
            <a:ext cx="1965603" cy="348813"/>
          </a:xfrm>
          <a:prstGeom prst="rect">
            <a:avLst/>
          </a:prstGeom>
        </p:spPr>
        <p:txBody>
          <a:bodyPr vert="horz" lIns="91440" tIns="45720" rIns="91440" bIns="45720" rtlCol="0" anchor="ctr"/>
          <a:lstStyle>
            <a:lvl1pPr algn="l">
              <a:defRPr sz="1146">
                <a:solidFill>
                  <a:schemeClr val="tx1">
                    <a:tint val="75000"/>
                  </a:schemeClr>
                </a:solidFill>
              </a:defRPr>
            </a:lvl1pPr>
          </a:lstStyle>
          <a:p>
            <a:fld id="{66A34FFE-D6C2-4F3E-B447-42060181B6FA}" type="datetimeFigureOut">
              <a:rPr lang="ru-RU" smtClean="0"/>
              <a:t>21.03.2024</a:t>
            </a:fld>
            <a:endParaRPr lang="ru-RU"/>
          </a:p>
        </p:txBody>
      </p:sp>
      <p:sp>
        <p:nvSpPr>
          <p:cNvPr id="5" name="Footer Placeholder 4"/>
          <p:cNvSpPr>
            <a:spLocks noGrp="1"/>
          </p:cNvSpPr>
          <p:nvPr>
            <p:ph type="ftr" sz="quarter" idx="3"/>
          </p:nvPr>
        </p:nvSpPr>
        <p:spPr>
          <a:xfrm>
            <a:off x="2893805" y="6072376"/>
            <a:ext cx="2948404" cy="348813"/>
          </a:xfrm>
          <a:prstGeom prst="rect">
            <a:avLst/>
          </a:prstGeom>
        </p:spPr>
        <p:txBody>
          <a:bodyPr vert="horz" lIns="91440" tIns="45720" rIns="91440" bIns="45720" rtlCol="0" anchor="ctr"/>
          <a:lstStyle>
            <a:lvl1pPr algn="ctr">
              <a:defRPr sz="1146">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169809" y="6072376"/>
            <a:ext cx="1965603" cy="348813"/>
          </a:xfrm>
          <a:prstGeom prst="rect">
            <a:avLst/>
          </a:prstGeom>
        </p:spPr>
        <p:txBody>
          <a:bodyPr vert="horz" lIns="91440" tIns="45720" rIns="91440" bIns="45720" rtlCol="0" anchor="ctr"/>
          <a:lstStyle>
            <a:lvl1pPr algn="r">
              <a:defRPr sz="1146">
                <a:solidFill>
                  <a:schemeClr val="tx1">
                    <a:tint val="75000"/>
                  </a:schemeClr>
                </a:solidFill>
              </a:defRPr>
            </a:lvl1pPr>
          </a:lstStyle>
          <a:p>
            <a:fld id="{88721935-76E4-4B95-924D-7160AE02B71C}" type="slidenum">
              <a:rPr lang="ru-RU" smtClean="0"/>
              <a:t>‹#›</a:t>
            </a:fld>
            <a:endParaRPr lang="ru-RU"/>
          </a:p>
        </p:txBody>
      </p:sp>
    </p:spTree>
    <p:extLst>
      <p:ext uri="{BB962C8B-B14F-4D97-AF65-F5344CB8AC3E}">
        <p14:creationId xmlns:p14="http://schemas.microsoft.com/office/powerpoint/2010/main" val="11827308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873526" rtl="0" eaLnBrk="1" latinLnBrk="0" hangingPunct="1">
        <a:lnSpc>
          <a:spcPct val="90000"/>
        </a:lnSpc>
        <a:spcBef>
          <a:spcPct val="0"/>
        </a:spcBef>
        <a:buNone/>
        <a:defRPr sz="4203" kern="1200">
          <a:solidFill>
            <a:schemeClr val="tx1"/>
          </a:solidFill>
          <a:latin typeface="+mj-lt"/>
          <a:ea typeface="+mj-ea"/>
          <a:cs typeface="+mj-cs"/>
        </a:defRPr>
      </a:lvl1pPr>
    </p:titleStyle>
    <p:bodyStyle>
      <a:lvl1pPr marL="218382" indent="-218382" algn="l" defTabSz="873526" rtl="0" eaLnBrk="1" latinLnBrk="0" hangingPunct="1">
        <a:lnSpc>
          <a:spcPct val="90000"/>
        </a:lnSpc>
        <a:spcBef>
          <a:spcPts val="955"/>
        </a:spcBef>
        <a:buFont typeface="Arial" panose="020B0604020202020204" pitchFamily="34" charset="0"/>
        <a:buChar char="•"/>
        <a:defRPr sz="2675" kern="1200">
          <a:solidFill>
            <a:schemeClr val="tx1"/>
          </a:solidFill>
          <a:latin typeface="+mn-lt"/>
          <a:ea typeface="+mn-ea"/>
          <a:cs typeface="+mn-cs"/>
        </a:defRPr>
      </a:lvl1pPr>
      <a:lvl2pPr marL="655145" indent="-218382" algn="l" defTabSz="873526" rtl="0" eaLnBrk="1" latinLnBrk="0" hangingPunct="1">
        <a:lnSpc>
          <a:spcPct val="90000"/>
        </a:lnSpc>
        <a:spcBef>
          <a:spcPts val="478"/>
        </a:spcBef>
        <a:buFont typeface="Arial" panose="020B0604020202020204" pitchFamily="34" charset="0"/>
        <a:buChar char="•"/>
        <a:defRPr sz="2293" kern="1200">
          <a:solidFill>
            <a:schemeClr val="tx1"/>
          </a:solidFill>
          <a:latin typeface="+mn-lt"/>
          <a:ea typeface="+mn-ea"/>
          <a:cs typeface="+mn-cs"/>
        </a:defRPr>
      </a:lvl2pPr>
      <a:lvl3pPr marL="1091908" indent="-218382" algn="l" defTabSz="873526" rtl="0" eaLnBrk="1" latinLnBrk="0" hangingPunct="1">
        <a:lnSpc>
          <a:spcPct val="90000"/>
        </a:lnSpc>
        <a:spcBef>
          <a:spcPts val="478"/>
        </a:spcBef>
        <a:buFont typeface="Arial" panose="020B0604020202020204" pitchFamily="34" charset="0"/>
        <a:buChar char="•"/>
        <a:defRPr sz="1911" kern="1200">
          <a:solidFill>
            <a:schemeClr val="tx1"/>
          </a:solidFill>
          <a:latin typeface="+mn-lt"/>
          <a:ea typeface="+mn-ea"/>
          <a:cs typeface="+mn-cs"/>
        </a:defRPr>
      </a:lvl3pPr>
      <a:lvl4pPr marL="1528671" indent="-218382" algn="l" defTabSz="873526" rtl="0" eaLnBrk="1" latinLnBrk="0" hangingPunct="1">
        <a:lnSpc>
          <a:spcPct val="90000"/>
        </a:lnSpc>
        <a:spcBef>
          <a:spcPts val="478"/>
        </a:spcBef>
        <a:buFont typeface="Arial" panose="020B0604020202020204" pitchFamily="34" charset="0"/>
        <a:buChar char="•"/>
        <a:defRPr sz="1720" kern="1200">
          <a:solidFill>
            <a:schemeClr val="tx1"/>
          </a:solidFill>
          <a:latin typeface="+mn-lt"/>
          <a:ea typeface="+mn-ea"/>
          <a:cs typeface="+mn-cs"/>
        </a:defRPr>
      </a:lvl4pPr>
      <a:lvl5pPr marL="1965434" indent="-218382" algn="l" defTabSz="873526" rtl="0" eaLnBrk="1" latinLnBrk="0" hangingPunct="1">
        <a:lnSpc>
          <a:spcPct val="90000"/>
        </a:lnSpc>
        <a:spcBef>
          <a:spcPts val="478"/>
        </a:spcBef>
        <a:buFont typeface="Arial" panose="020B0604020202020204" pitchFamily="34" charset="0"/>
        <a:buChar char="•"/>
        <a:defRPr sz="1720" kern="1200">
          <a:solidFill>
            <a:schemeClr val="tx1"/>
          </a:solidFill>
          <a:latin typeface="+mn-lt"/>
          <a:ea typeface="+mn-ea"/>
          <a:cs typeface="+mn-cs"/>
        </a:defRPr>
      </a:lvl5pPr>
      <a:lvl6pPr marL="2402197" indent="-218382" algn="l" defTabSz="873526" rtl="0" eaLnBrk="1" latinLnBrk="0" hangingPunct="1">
        <a:lnSpc>
          <a:spcPct val="90000"/>
        </a:lnSpc>
        <a:spcBef>
          <a:spcPts val="478"/>
        </a:spcBef>
        <a:buFont typeface="Arial" panose="020B0604020202020204" pitchFamily="34" charset="0"/>
        <a:buChar char="•"/>
        <a:defRPr sz="1720" kern="1200">
          <a:solidFill>
            <a:schemeClr val="tx1"/>
          </a:solidFill>
          <a:latin typeface="+mn-lt"/>
          <a:ea typeface="+mn-ea"/>
          <a:cs typeface="+mn-cs"/>
        </a:defRPr>
      </a:lvl6pPr>
      <a:lvl7pPr marL="2838961" indent="-218382" algn="l" defTabSz="873526" rtl="0" eaLnBrk="1" latinLnBrk="0" hangingPunct="1">
        <a:lnSpc>
          <a:spcPct val="90000"/>
        </a:lnSpc>
        <a:spcBef>
          <a:spcPts val="478"/>
        </a:spcBef>
        <a:buFont typeface="Arial" panose="020B0604020202020204" pitchFamily="34" charset="0"/>
        <a:buChar char="•"/>
        <a:defRPr sz="1720" kern="1200">
          <a:solidFill>
            <a:schemeClr val="tx1"/>
          </a:solidFill>
          <a:latin typeface="+mn-lt"/>
          <a:ea typeface="+mn-ea"/>
          <a:cs typeface="+mn-cs"/>
        </a:defRPr>
      </a:lvl7pPr>
      <a:lvl8pPr marL="3275724" indent="-218382" algn="l" defTabSz="873526" rtl="0" eaLnBrk="1" latinLnBrk="0" hangingPunct="1">
        <a:lnSpc>
          <a:spcPct val="90000"/>
        </a:lnSpc>
        <a:spcBef>
          <a:spcPts val="478"/>
        </a:spcBef>
        <a:buFont typeface="Arial" panose="020B0604020202020204" pitchFamily="34" charset="0"/>
        <a:buChar char="•"/>
        <a:defRPr sz="1720" kern="1200">
          <a:solidFill>
            <a:schemeClr val="tx1"/>
          </a:solidFill>
          <a:latin typeface="+mn-lt"/>
          <a:ea typeface="+mn-ea"/>
          <a:cs typeface="+mn-cs"/>
        </a:defRPr>
      </a:lvl8pPr>
      <a:lvl9pPr marL="3712487" indent="-218382" algn="l" defTabSz="873526" rtl="0" eaLnBrk="1" latinLnBrk="0" hangingPunct="1">
        <a:lnSpc>
          <a:spcPct val="90000"/>
        </a:lnSpc>
        <a:spcBef>
          <a:spcPts val="478"/>
        </a:spcBef>
        <a:buFont typeface="Arial" panose="020B0604020202020204" pitchFamily="34" charset="0"/>
        <a:buChar char="•"/>
        <a:defRPr sz="1720" kern="1200">
          <a:solidFill>
            <a:schemeClr val="tx1"/>
          </a:solidFill>
          <a:latin typeface="+mn-lt"/>
          <a:ea typeface="+mn-ea"/>
          <a:cs typeface="+mn-cs"/>
        </a:defRPr>
      </a:lvl9pPr>
    </p:bodyStyle>
    <p:otherStyle>
      <a:defPPr>
        <a:defRPr lang="en-US"/>
      </a:defPPr>
      <a:lvl1pPr marL="0" algn="l" defTabSz="873526" rtl="0" eaLnBrk="1" latinLnBrk="0" hangingPunct="1">
        <a:defRPr sz="1720" kern="1200">
          <a:solidFill>
            <a:schemeClr val="tx1"/>
          </a:solidFill>
          <a:latin typeface="+mn-lt"/>
          <a:ea typeface="+mn-ea"/>
          <a:cs typeface="+mn-cs"/>
        </a:defRPr>
      </a:lvl1pPr>
      <a:lvl2pPr marL="436763" algn="l" defTabSz="873526" rtl="0" eaLnBrk="1" latinLnBrk="0" hangingPunct="1">
        <a:defRPr sz="1720" kern="1200">
          <a:solidFill>
            <a:schemeClr val="tx1"/>
          </a:solidFill>
          <a:latin typeface="+mn-lt"/>
          <a:ea typeface="+mn-ea"/>
          <a:cs typeface="+mn-cs"/>
        </a:defRPr>
      </a:lvl2pPr>
      <a:lvl3pPr marL="873526" algn="l" defTabSz="873526" rtl="0" eaLnBrk="1" latinLnBrk="0" hangingPunct="1">
        <a:defRPr sz="1720" kern="1200">
          <a:solidFill>
            <a:schemeClr val="tx1"/>
          </a:solidFill>
          <a:latin typeface="+mn-lt"/>
          <a:ea typeface="+mn-ea"/>
          <a:cs typeface="+mn-cs"/>
        </a:defRPr>
      </a:lvl3pPr>
      <a:lvl4pPr marL="1310289" algn="l" defTabSz="873526" rtl="0" eaLnBrk="1" latinLnBrk="0" hangingPunct="1">
        <a:defRPr sz="1720" kern="1200">
          <a:solidFill>
            <a:schemeClr val="tx1"/>
          </a:solidFill>
          <a:latin typeface="+mn-lt"/>
          <a:ea typeface="+mn-ea"/>
          <a:cs typeface="+mn-cs"/>
        </a:defRPr>
      </a:lvl4pPr>
      <a:lvl5pPr marL="1747053" algn="l" defTabSz="873526" rtl="0" eaLnBrk="1" latinLnBrk="0" hangingPunct="1">
        <a:defRPr sz="1720" kern="1200">
          <a:solidFill>
            <a:schemeClr val="tx1"/>
          </a:solidFill>
          <a:latin typeface="+mn-lt"/>
          <a:ea typeface="+mn-ea"/>
          <a:cs typeface="+mn-cs"/>
        </a:defRPr>
      </a:lvl5pPr>
      <a:lvl6pPr marL="2183816" algn="l" defTabSz="873526" rtl="0" eaLnBrk="1" latinLnBrk="0" hangingPunct="1">
        <a:defRPr sz="1720" kern="1200">
          <a:solidFill>
            <a:schemeClr val="tx1"/>
          </a:solidFill>
          <a:latin typeface="+mn-lt"/>
          <a:ea typeface="+mn-ea"/>
          <a:cs typeface="+mn-cs"/>
        </a:defRPr>
      </a:lvl6pPr>
      <a:lvl7pPr marL="2620579" algn="l" defTabSz="873526" rtl="0" eaLnBrk="1" latinLnBrk="0" hangingPunct="1">
        <a:defRPr sz="1720" kern="1200">
          <a:solidFill>
            <a:schemeClr val="tx1"/>
          </a:solidFill>
          <a:latin typeface="+mn-lt"/>
          <a:ea typeface="+mn-ea"/>
          <a:cs typeface="+mn-cs"/>
        </a:defRPr>
      </a:lvl7pPr>
      <a:lvl8pPr marL="3057342" algn="l" defTabSz="873526" rtl="0" eaLnBrk="1" latinLnBrk="0" hangingPunct="1">
        <a:defRPr sz="1720" kern="1200">
          <a:solidFill>
            <a:schemeClr val="tx1"/>
          </a:solidFill>
          <a:latin typeface="+mn-lt"/>
          <a:ea typeface="+mn-ea"/>
          <a:cs typeface="+mn-cs"/>
        </a:defRPr>
      </a:lvl8pPr>
      <a:lvl9pPr marL="3494105" algn="l" defTabSz="873526" rtl="0" eaLnBrk="1" latinLnBrk="0" hangingPunct="1">
        <a:defRPr sz="17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hyperlink" Target="https://www.publicdomainpictures.net/en/view-image.php?image=276916&amp;picture=floral-watercolor-invitation-frame" TargetMode="External"/></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8.png"/><Relationship Id="rId18" Type="http://schemas.microsoft.com/office/2007/relationships/hdphoto" Target="../media/hdphoto24.wdp"/><Relationship Id="rId3" Type="http://schemas.openxmlformats.org/officeDocument/2006/relationships/slideLayout" Target="../slideLayouts/slideLayout1.xml"/><Relationship Id="rId7" Type="http://schemas.openxmlformats.org/officeDocument/2006/relationships/image" Target="../media/image10.png"/><Relationship Id="rId12" Type="http://schemas.microsoft.com/office/2007/relationships/hdphoto" Target="../media/hdphoto22.wdp"/><Relationship Id="rId17" Type="http://schemas.openxmlformats.org/officeDocument/2006/relationships/image" Target="../media/image39.png"/><Relationship Id="rId2" Type="http://schemas.openxmlformats.org/officeDocument/2006/relationships/audio" Target="../media/media11.m4a"/><Relationship Id="rId16" Type="http://schemas.microsoft.com/office/2007/relationships/hdphoto" Target="../media/hdphoto15.wdp"/><Relationship Id="rId20" Type="http://schemas.openxmlformats.org/officeDocument/2006/relationships/image" Target="../media/image4.png"/><Relationship Id="rId1" Type="http://schemas.microsoft.com/office/2007/relationships/media" Target="../media/media11.m4a"/><Relationship Id="rId6" Type="http://schemas.openxmlformats.org/officeDocument/2006/relationships/hyperlink" Target="https://www.publicdomainpictures.net/en/view-image.php?image=276916&amp;picture=floral-watercolor-invitation-frame" TargetMode="External"/><Relationship Id="rId11" Type="http://schemas.openxmlformats.org/officeDocument/2006/relationships/image" Target="../media/image37.png"/><Relationship Id="rId5" Type="http://schemas.microsoft.com/office/2007/relationships/hdphoto" Target="../media/hdphoto2.wdp"/><Relationship Id="rId15" Type="http://schemas.openxmlformats.org/officeDocument/2006/relationships/image" Target="../media/image24.png"/><Relationship Id="rId10" Type="http://schemas.microsoft.com/office/2007/relationships/hdphoto" Target="../media/hdphoto16.wdp"/><Relationship Id="rId19"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26.png"/><Relationship Id="rId14" Type="http://schemas.microsoft.com/office/2007/relationships/hdphoto" Target="../media/hdphoto23.wdp"/></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hyperlink" Target="https://www.pngall.com/shadow-png/download/18108"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publicdomainpictures.net/en/view-image.php?image=276916&amp;picture=floral-watercolor-invitation-frame" TargetMode="External"/><Relationship Id="rId11" Type="http://schemas.openxmlformats.org/officeDocument/2006/relationships/image" Target="../media/image25.png"/><Relationship Id="rId5" Type="http://schemas.microsoft.com/office/2007/relationships/hdphoto" Target="../media/hdphoto2.wdp"/><Relationship Id="rId10" Type="http://schemas.microsoft.com/office/2007/relationships/hdphoto" Target="../media/hdphoto25.wdp"/><Relationship Id="rId4" Type="http://schemas.openxmlformats.org/officeDocument/2006/relationships/image" Target="../media/image3.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28.wdp"/><Relationship Id="rId18" Type="http://schemas.openxmlformats.org/officeDocument/2006/relationships/image" Target="../media/image48.png"/><Relationship Id="rId3" Type="http://schemas.openxmlformats.org/officeDocument/2006/relationships/slideLayout" Target="../slideLayouts/slideLayout1.xml"/><Relationship Id="rId21" Type="http://schemas.microsoft.com/office/2007/relationships/hdphoto" Target="../media/hdphoto32.wdp"/><Relationship Id="rId7" Type="http://schemas.openxmlformats.org/officeDocument/2006/relationships/image" Target="../media/image42.jpg"/><Relationship Id="rId12" Type="http://schemas.openxmlformats.org/officeDocument/2006/relationships/image" Target="../media/image45.png"/><Relationship Id="rId17" Type="http://schemas.microsoft.com/office/2007/relationships/hdphoto" Target="../media/hdphoto30.wdp"/><Relationship Id="rId2" Type="http://schemas.openxmlformats.org/officeDocument/2006/relationships/audio" Target="../media/media13.m4a"/><Relationship Id="rId16" Type="http://schemas.openxmlformats.org/officeDocument/2006/relationships/image" Target="../media/image47.png"/><Relationship Id="rId20" Type="http://schemas.openxmlformats.org/officeDocument/2006/relationships/image" Target="../media/image49.png"/><Relationship Id="rId1" Type="http://schemas.microsoft.com/office/2007/relationships/media" Target="../media/media13.m4a"/><Relationship Id="rId6" Type="http://schemas.openxmlformats.org/officeDocument/2006/relationships/hyperlink" Target="https://www.publicdomainpictures.net/en/view-image.php?image=276916&amp;picture=floral-watercolor-invitation-frame" TargetMode="External"/><Relationship Id="rId11" Type="http://schemas.microsoft.com/office/2007/relationships/hdphoto" Target="../media/hdphoto27.wdp"/><Relationship Id="rId5" Type="http://schemas.microsoft.com/office/2007/relationships/hdphoto" Target="../media/hdphoto2.wdp"/><Relationship Id="rId15" Type="http://schemas.microsoft.com/office/2007/relationships/hdphoto" Target="../media/hdphoto29.wdp"/><Relationship Id="rId10" Type="http://schemas.openxmlformats.org/officeDocument/2006/relationships/image" Target="../media/image44.png"/><Relationship Id="rId19" Type="http://schemas.microsoft.com/office/2007/relationships/hdphoto" Target="../media/hdphoto31.wdp"/><Relationship Id="rId4" Type="http://schemas.openxmlformats.org/officeDocument/2006/relationships/image" Target="../media/image3.png"/><Relationship Id="rId9" Type="http://schemas.microsoft.com/office/2007/relationships/hdphoto" Target="../media/hdphoto26.wdp"/><Relationship Id="rId14" Type="http://schemas.openxmlformats.org/officeDocument/2006/relationships/image" Target="../media/image46.png"/><Relationship Id="rId22"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31.wdp"/><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51.png"/><Relationship Id="rId2" Type="http://schemas.openxmlformats.org/officeDocument/2006/relationships/audio" Target="../media/media14.m4a"/><Relationship Id="rId16" Type="http://schemas.openxmlformats.org/officeDocument/2006/relationships/image" Target="../media/image4.png"/><Relationship Id="rId1" Type="http://schemas.microsoft.com/office/2007/relationships/media" Target="../media/media14.m4a"/><Relationship Id="rId6" Type="http://schemas.openxmlformats.org/officeDocument/2006/relationships/hyperlink" Target="https://www.publicdomainpictures.net/en/view-image.php?image=276916&amp;picture=floral-watercolor-invitation-frame" TargetMode="External"/><Relationship Id="rId11" Type="http://schemas.microsoft.com/office/2007/relationships/hdphoto" Target="../media/hdphoto30.wdp"/><Relationship Id="rId5" Type="http://schemas.microsoft.com/office/2007/relationships/hdphoto" Target="../media/hdphoto2.wdp"/><Relationship Id="rId15" Type="http://schemas.microsoft.com/office/2007/relationships/hdphoto" Target="../media/hdphoto32.wdp"/><Relationship Id="rId10" Type="http://schemas.openxmlformats.org/officeDocument/2006/relationships/image" Target="../media/image47.png"/><Relationship Id="rId4" Type="http://schemas.openxmlformats.org/officeDocument/2006/relationships/image" Target="../media/image3.png"/><Relationship Id="rId9" Type="http://schemas.openxmlformats.org/officeDocument/2006/relationships/image" Target="../media/image50.jp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publicdomainpictures.net/en/view-image.php?image=276916&amp;picture=floral-watercolor-invitation-frame" TargetMode="External"/><Relationship Id="rId11" Type="http://schemas.openxmlformats.org/officeDocument/2006/relationships/image" Target="../media/image4.png"/><Relationship Id="rId5" Type="http://schemas.microsoft.com/office/2007/relationships/hdphoto" Target="../media/hdphoto2.wdp"/><Relationship Id="rId10" Type="http://schemas.microsoft.com/office/2007/relationships/hdphoto" Target="../media/hdphoto15.wdp"/><Relationship Id="rId4" Type="http://schemas.openxmlformats.org/officeDocument/2006/relationships/image" Target="../media/image3.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slideLayout" Target="../slideLayouts/slideLayout1.xml"/><Relationship Id="rId7" Type="http://schemas.openxmlformats.org/officeDocument/2006/relationships/image" Target="../media/image52.png"/><Relationship Id="rId12"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publicdomainpictures.net/en/view-image.php?image=276916&amp;picture=floral-watercolor-invitation-frame" TargetMode="External"/><Relationship Id="rId11" Type="http://schemas.openxmlformats.org/officeDocument/2006/relationships/image" Target="../media/image54.png"/><Relationship Id="rId5" Type="http://schemas.microsoft.com/office/2007/relationships/hdphoto" Target="../media/hdphoto2.wdp"/><Relationship Id="rId10" Type="http://schemas.microsoft.com/office/2007/relationships/hdphoto" Target="../media/hdphoto5.wdp"/><Relationship Id="rId4" Type="http://schemas.openxmlformats.org/officeDocument/2006/relationships/image" Target="../media/image3.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5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publicdomainpictures.net/en/view-image.php?image=276916&amp;picture=floral-watercolor-invitation-frame" TargetMode="External"/><Relationship Id="rId11" Type="http://schemas.microsoft.com/office/2007/relationships/hdphoto" Target="../media/hdphoto21.wdp"/><Relationship Id="rId5" Type="http://schemas.microsoft.com/office/2007/relationships/hdphoto" Target="../media/hdphoto2.wdp"/><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42.jp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5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publicdomainpictures.net/en/view-image.php?image=276916&amp;picture=floral-watercolor-invitation-frame" TargetMode="External"/><Relationship Id="rId5" Type="http://schemas.microsoft.com/office/2007/relationships/hdphoto" Target="../media/hdphoto2.wdp"/><Relationship Id="rId10" Type="http://schemas.openxmlformats.org/officeDocument/2006/relationships/image" Target="../media/image4.png"/><Relationship Id="rId4" Type="http://schemas.openxmlformats.org/officeDocument/2006/relationships/image" Target="../media/image3.png"/><Relationship Id="rId9" Type="http://schemas.microsoft.com/office/2007/relationships/hdphoto" Target="../media/hdphoto34.wdp"/></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58.png"/><Relationship Id="rId12"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publicdomainpictures.net/en/view-image.php?image=276916&amp;picture=floral-watercolor-invitation-frame" TargetMode="External"/><Relationship Id="rId11" Type="http://schemas.microsoft.com/office/2007/relationships/hdphoto" Target="../media/hdphoto35.wdp"/><Relationship Id="rId5" Type="http://schemas.microsoft.com/office/2007/relationships/hdphoto" Target="../media/hdphoto2.wdp"/><Relationship Id="rId10" Type="http://schemas.openxmlformats.org/officeDocument/2006/relationships/image" Target="../media/image59.png"/><Relationship Id="rId4" Type="http://schemas.openxmlformats.org/officeDocument/2006/relationships/image" Target="../media/image3.png"/><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publicdomainpictures.net/en/view-image.php?image=276916&amp;picture=floral-watercolor-invitation-frame" TargetMode="External"/><Relationship Id="rId5" Type="http://schemas.microsoft.com/office/2007/relationships/hdphoto" Target="../media/hdphoto2.wdp"/><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jpg"/><Relationship Id="rId12"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publicdomainpictures.net/en/view-image.php?image=276916&amp;picture=floral-watercolor-invitation-frame" TargetMode="External"/><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image" Target="../media/image58.png"/><Relationship Id="rId12" Type="http://schemas.openxmlformats.org/officeDocument/2006/relationships/image" Target="../media/image5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publicdomainpictures.net/en/view-image.php?image=276916&amp;picture=floral-watercolor-invitation-frame" TargetMode="External"/><Relationship Id="rId11" Type="http://schemas.microsoft.com/office/2007/relationships/hdphoto" Target="../media/hdphoto37.wdp"/><Relationship Id="rId5" Type="http://schemas.microsoft.com/office/2007/relationships/hdphoto" Target="../media/hdphoto2.wdp"/><Relationship Id="rId10" Type="http://schemas.openxmlformats.org/officeDocument/2006/relationships/image" Target="../media/image61.png"/><Relationship Id="rId4" Type="http://schemas.openxmlformats.org/officeDocument/2006/relationships/image" Target="../media/image3.png"/><Relationship Id="rId9" Type="http://schemas.microsoft.com/office/2007/relationships/hdphoto" Target="../media/hdphoto36.wdp"/><Relationship Id="rId1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15.wdp"/><Relationship Id="rId3" Type="http://schemas.openxmlformats.org/officeDocument/2006/relationships/slideLayout" Target="../slideLayouts/slideLayout1.xml"/><Relationship Id="rId7" Type="http://schemas.openxmlformats.org/officeDocument/2006/relationships/image" Target="../media/image62.png"/><Relationship Id="rId12" Type="http://schemas.openxmlformats.org/officeDocument/2006/relationships/image" Target="../media/image24.png"/><Relationship Id="rId2" Type="http://schemas.openxmlformats.org/officeDocument/2006/relationships/audio" Target="../media/media22.m4a"/><Relationship Id="rId16" Type="http://schemas.openxmlformats.org/officeDocument/2006/relationships/image" Target="../media/image4.png"/><Relationship Id="rId1" Type="http://schemas.microsoft.com/office/2007/relationships/media" Target="../media/media22.m4a"/><Relationship Id="rId6" Type="http://schemas.openxmlformats.org/officeDocument/2006/relationships/hyperlink" Target="https://www.publicdomainpictures.net/en/view-image.php?image=276916&amp;picture=floral-watercolor-invitation-frame" TargetMode="External"/><Relationship Id="rId11" Type="http://schemas.microsoft.com/office/2007/relationships/hdphoto" Target="../media/hdphoto37.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61.png"/><Relationship Id="rId4" Type="http://schemas.openxmlformats.org/officeDocument/2006/relationships/image" Target="../media/image3.png"/><Relationship Id="rId9" Type="http://schemas.microsoft.com/office/2007/relationships/hdphoto" Target="../media/hdphoto38.wdp"/><Relationship Id="rId1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41.wdp"/><Relationship Id="rId3" Type="http://schemas.openxmlformats.org/officeDocument/2006/relationships/slideLayout" Target="../slideLayouts/slideLayout1.xml"/><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www.publicdomainpictures.net/en/view-image.php?image=276916&amp;picture=floral-watercolor-invitation-frame" TargetMode="External"/><Relationship Id="rId11" Type="http://schemas.microsoft.com/office/2007/relationships/hdphoto" Target="../media/hdphoto40.wdp"/><Relationship Id="rId5" Type="http://schemas.microsoft.com/office/2007/relationships/hdphoto" Target="../media/hdphoto2.wdp"/><Relationship Id="rId10" Type="http://schemas.openxmlformats.org/officeDocument/2006/relationships/image" Target="../media/image66.png"/><Relationship Id="rId4" Type="http://schemas.openxmlformats.org/officeDocument/2006/relationships/image" Target="../media/image3.png"/><Relationship Id="rId9" Type="http://schemas.microsoft.com/office/2007/relationships/hdphoto" Target="../media/hdphoto39.wdp"/><Relationship Id="rId1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58.png"/><Relationship Id="rId12" Type="http://schemas.microsoft.com/office/2007/relationships/hdphoto" Target="../media/hdphoto5.wdp"/><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www.publicdomainpictures.net/en/view-image.php?image=276916&amp;picture=floral-watercolor-invitation-frame" TargetMode="External"/><Relationship Id="rId11" Type="http://schemas.openxmlformats.org/officeDocument/2006/relationships/image" Target="../media/image53.png"/><Relationship Id="rId5" Type="http://schemas.microsoft.com/office/2007/relationships/hdphoto" Target="../media/hdphoto2.wdp"/><Relationship Id="rId10" Type="http://schemas.microsoft.com/office/2007/relationships/hdphoto" Target="../media/hdphoto36.wdp"/><Relationship Id="rId4" Type="http://schemas.openxmlformats.org/officeDocument/2006/relationships/image" Target="../media/image3.pn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43.wdp"/><Relationship Id="rId3" Type="http://schemas.openxmlformats.org/officeDocument/2006/relationships/slideLayout" Target="../slideLayouts/slideLayout1.xml"/><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publicdomainpictures.net/en/view-image.php?image=276916&amp;picture=floral-watercolor-invitation-frame" TargetMode="External"/><Relationship Id="rId11" Type="http://schemas.microsoft.com/office/2007/relationships/hdphoto" Target="../media/hdphoto42.wdp"/><Relationship Id="rId5" Type="http://schemas.microsoft.com/office/2007/relationships/hdphoto" Target="../media/hdphoto2.wdp"/><Relationship Id="rId10" Type="http://schemas.openxmlformats.org/officeDocument/2006/relationships/image" Target="../media/image68.png"/><Relationship Id="rId4" Type="http://schemas.openxmlformats.org/officeDocument/2006/relationships/image" Target="../media/image3.png"/><Relationship Id="rId9" Type="http://schemas.microsoft.com/office/2007/relationships/hdphoto" Target="../media/hdphoto38.wdp"/><Relationship Id="rId1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microsoft.com/office/2007/relationships/hdphoto" Target="../media/hdphoto44.wdp"/><Relationship Id="rId3" Type="http://schemas.openxmlformats.org/officeDocument/2006/relationships/slideLayout" Target="../slideLayouts/slideLayout1.xml"/><Relationship Id="rId7" Type="http://schemas.openxmlformats.org/officeDocument/2006/relationships/image" Target="../media/image70.png"/><Relationship Id="rId12"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www.publicdomainpictures.net/en/view-image.php?image=276916&amp;picture=floral-watercolor-invitation-frame" TargetMode="External"/><Relationship Id="rId11" Type="http://schemas.openxmlformats.org/officeDocument/2006/relationships/image" Target="../media/image18.png"/><Relationship Id="rId5" Type="http://schemas.microsoft.com/office/2007/relationships/hdphoto" Target="../media/hdphoto2.wdp"/><Relationship Id="rId10" Type="http://schemas.microsoft.com/office/2007/relationships/hdphoto" Target="../media/hdphoto45.wdp"/><Relationship Id="rId4" Type="http://schemas.openxmlformats.org/officeDocument/2006/relationships/image" Target="../media/image3.png"/><Relationship Id="rId9"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44.wdp"/><Relationship Id="rId3" Type="http://schemas.openxmlformats.org/officeDocument/2006/relationships/slideLayout" Target="../slideLayouts/slideLayout1.xml"/><Relationship Id="rId7" Type="http://schemas.openxmlformats.org/officeDocument/2006/relationships/image" Target="../media/image72.png"/><Relationship Id="rId12" Type="http://schemas.openxmlformats.org/officeDocument/2006/relationships/image" Target="../media/image70.png"/><Relationship Id="rId17" Type="http://schemas.openxmlformats.org/officeDocument/2006/relationships/image" Target="../media/image4.png"/><Relationship Id="rId2" Type="http://schemas.openxmlformats.org/officeDocument/2006/relationships/audio" Target="../media/media27.m4a"/><Relationship Id="rId16" Type="http://schemas.microsoft.com/office/2007/relationships/hdphoto" Target="../media/hdphoto48.wdp"/><Relationship Id="rId1" Type="http://schemas.microsoft.com/office/2007/relationships/media" Target="../media/media27.m4a"/><Relationship Id="rId6" Type="http://schemas.openxmlformats.org/officeDocument/2006/relationships/hyperlink" Target="https://www.publicdomainpictures.net/en/view-image.php?image=276916&amp;picture=floral-watercolor-invitation-frame" TargetMode="External"/><Relationship Id="rId11" Type="http://schemas.microsoft.com/office/2007/relationships/hdphoto" Target="../media/hdphoto47.wdp"/><Relationship Id="rId5" Type="http://schemas.microsoft.com/office/2007/relationships/hdphoto" Target="../media/hdphoto2.wdp"/><Relationship Id="rId15" Type="http://schemas.openxmlformats.org/officeDocument/2006/relationships/image" Target="../media/image76.png"/><Relationship Id="rId10" Type="http://schemas.openxmlformats.org/officeDocument/2006/relationships/image" Target="../media/image74.png"/><Relationship Id="rId4" Type="http://schemas.openxmlformats.org/officeDocument/2006/relationships/image" Target="../media/image3.png"/><Relationship Id="rId9" Type="http://schemas.microsoft.com/office/2007/relationships/hdphoto" Target="../media/hdphoto46.wdp"/><Relationship Id="rId1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9.png"/><Relationship Id="rId18" Type="http://schemas.microsoft.com/office/2007/relationships/hdphoto" Target="../media/hdphoto50.wdp"/><Relationship Id="rId3" Type="http://schemas.openxmlformats.org/officeDocument/2006/relationships/slideLayout" Target="../slideLayouts/slideLayout1.xml"/><Relationship Id="rId21" Type="http://schemas.openxmlformats.org/officeDocument/2006/relationships/image" Target="../media/image4.png"/><Relationship Id="rId7" Type="http://schemas.openxmlformats.org/officeDocument/2006/relationships/image" Target="../media/image2.png"/><Relationship Id="rId12" Type="http://schemas.microsoft.com/office/2007/relationships/hdphoto" Target="../media/hdphoto49.wdp"/><Relationship Id="rId17" Type="http://schemas.openxmlformats.org/officeDocument/2006/relationships/image" Target="../media/image78.png"/><Relationship Id="rId2" Type="http://schemas.openxmlformats.org/officeDocument/2006/relationships/audio" Target="../media/media28.m4a"/><Relationship Id="rId16" Type="http://schemas.microsoft.com/office/2007/relationships/hdphoto" Target="../media/hdphoto5.wdp"/><Relationship Id="rId20" Type="http://schemas.microsoft.com/office/2007/relationships/hdphoto" Target="../media/hdphoto51.wdp"/><Relationship Id="rId1" Type="http://schemas.microsoft.com/office/2007/relationships/media" Target="../media/media28.m4a"/><Relationship Id="rId6" Type="http://schemas.openxmlformats.org/officeDocument/2006/relationships/hyperlink" Target="https://www.publicdomainpictures.net/en/view-image.php?image=276916&amp;picture=floral-watercolor-invitation-frame" TargetMode="External"/><Relationship Id="rId11" Type="http://schemas.openxmlformats.org/officeDocument/2006/relationships/image" Target="../media/image77.png"/><Relationship Id="rId5" Type="http://schemas.microsoft.com/office/2007/relationships/hdphoto" Target="../media/hdphoto2.wdp"/><Relationship Id="rId15" Type="http://schemas.openxmlformats.org/officeDocument/2006/relationships/image" Target="../media/image53.png"/><Relationship Id="rId10" Type="http://schemas.microsoft.com/office/2007/relationships/hdphoto" Target="../media/hdphoto6.wdp"/><Relationship Id="rId19" Type="http://schemas.openxmlformats.org/officeDocument/2006/relationships/image" Target="../media/image79.png"/><Relationship Id="rId4" Type="http://schemas.openxmlformats.org/officeDocument/2006/relationships/image" Target="../media/image3.png"/><Relationship Id="rId9" Type="http://schemas.openxmlformats.org/officeDocument/2006/relationships/image" Target="../media/image9.png"/><Relationship Id="rId14" Type="http://schemas.microsoft.com/office/2007/relationships/hdphoto" Target="../media/hdphoto43.wdp"/></Relationships>
</file>

<file path=ppt/slides/_rels/slide2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www.publicdomainpictures.net/en/view-image.php?image=276916&amp;picture=floral-watercolor-invitation-frame" TargetMode="External"/><Relationship Id="rId11" Type="http://schemas.openxmlformats.org/officeDocument/2006/relationships/image" Target="../media/image53.png"/><Relationship Id="rId5" Type="http://schemas.microsoft.com/office/2007/relationships/hdphoto" Target="../media/hdphoto2.wdp"/><Relationship Id="rId10" Type="http://schemas.microsoft.com/office/2007/relationships/hdphoto" Target="../media/hdphoto43.wdp"/><Relationship Id="rId4" Type="http://schemas.openxmlformats.org/officeDocument/2006/relationships/image" Target="../media/image3.pn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hyperlink" Target="https://t.me/InKo_School" TargetMode="External"/><Relationship Id="rId3" Type="http://schemas.openxmlformats.org/officeDocument/2006/relationships/slideLayout" Target="../slideLayouts/slideLayout1.xml"/><Relationship Id="rId7" Type="http://schemas.openxmlformats.org/officeDocument/2006/relationships/image" Target="../media/image80.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s://www.publicdomainpictures.net/en/view-image.php?image=276916&amp;picture=floral-watercolor-invitation-frame" TargetMode="External"/><Relationship Id="rId5" Type="http://schemas.microsoft.com/office/2007/relationships/hdphoto" Target="../media/hdphoto2.wdp"/><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6.wdp"/><Relationship Id="rId3" Type="http://schemas.openxmlformats.org/officeDocument/2006/relationships/slideLayout" Target="../slideLayouts/slideLayout1.xml"/><Relationship Id="rId7" Type="http://schemas.openxmlformats.org/officeDocument/2006/relationships/image" Target="../media/image5.jpg"/><Relationship Id="rId12"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publicdomainpictures.net/en/view-image.php?image=276916&amp;picture=floral-watercolor-invitation-frame" TargetMode="External"/><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8.wdp"/><Relationship Id="rId18" Type="http://schemas.openxmlformats.org/officeDocument/2006/relationships/image" Target="../media/image17.png"/><Relationship Id="rId26" Type="http://schemas.openxmlformats.org/officeDocument/2006/relationships/image" Target="../media/image4.png"/><Relationship Id="rId3" Type="http://schemas.openxmlformats.org/officeDocument/2006/relationships/slideLayout" Target="../slideLayouts/slideLayout1.xml"/><Relationship Id="rId21" Type="http://schemas.microsoft.com/office/2007/relationships/hdphoto" Target="../media/hdphoto11.wdp"/><Relationship Id="rId7" Type="http://schemas.openxmlformats.org/officeDocument/2006/relationships/image" Target="../media/image10.png"/><Relationship Id="rId12" Type="http://schemas.openxmlformats.org/officeDocument/2006/relationships/image" Target="../media/image14.png"/><Relationship Id="rId17" Type="http://schemas.microsoft.com/office/2007/relationships/hdphoto" Target="../media/hdphoto10.wdp"/><Relationship Id="rId25" Type="http://schemas.microsoft.com/office/2007/relationships/hdphoto" Target="../media/hdphoto13.wdp"/><Relationship Id="rId2" Type="http://schemas.openxmlformats.org/officeDocument/2006/relationships/audio" Target="../media/media4.m4a"/><Relationship Id="rId16" Type="http://schemas.openxmlformats.org/officeDocument/2006/relationships/image" Target="../media/image16.png"/><Relationship Id="rId20" Type="http://schemas.openxmlformats.org/officeDocument/2006/relationships/image" Target="../media/image19.png"/><Relationship Id="rId1" Type="http://schemas.microsoft.com/office/2007/relationships/media" Target="../media/media4.m4a"/><Relationship Id="rId6" Type="http://schemas.openxmlformats.org/officeDocument/2006/relationships/hyperlink" Target="https://www.publicdomainpictures.net/en/view-image.php?image=276916&amp;picture=floral-watercolor-invitation-frame" TargetMode="External"/><Relationship Id="rId11" Type="http://schemas.openxmlformats.org/officeDocument/2006/relationships/image" Target="../media/image13.png"/><Relationship Id="rId24" Type="http://schemas.openxmlformats.org/officeDocument/2006/relationships/image" Target="../media/image21.png"/><Relationship Id="rId5" Type="http://schemas.microsoft.com/office/2007/relationships/hdphoto" Target="../media/hdphoto2.wdp"/><Relationship Id="rId15" Type="http://schemas.microsoft.com/office/2007/relationships/hdphoto" Target="../media/hdphoto9.wdp"/><Relationship Id="rId23" Type="http://schemas.microsoft.com/office/2007/relationships/hdphoto" Target="../media/hdphoto12.wdp"/><Relationship Id="rId10" Type="http://schemas.openxmlformats.org/officeDocument/2006/relationships/image" Target="../media/image12.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hyperlink" Target="https://www.pngall.com/shadow-png/download/18108" TargetMode="External"/><Relationship Id="rId3" Type="http://schemas.openxmlformats.org/officeDocument/2006/relationships/slideLayout" Target="../slideLayouts/slideLayout1.xml"/><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media5.m4a"/><Relationship Id="rId16" Type="http://schemas.openxmlformats.org/officeDocument/2006/relationships/image" Target="../media/image4.png"/><Relationship Id="rId1" Type="http://schemas.microsoft.com/office/2007/relationships/media" Target="../media/media5.m4a"/><Relationship Id="rId6" Type="http://schemas.openxmlformats.org/officeDocument/2006/relationships/hyperlink" Target="https://www.publicdomainpictures.net/en/view-image.php?image=276916&amp;picture=floral-watercolor-invitation-frame" TargetMode="External"/><Relationship Id="rId11" Type="http://schemas.microsoft.com/office/2007/relationships/hdphoto" Target="../media/hdphoto15.wdp"/><Relationship Id="rId5" Type="http://schemas.microsoft.com/office/2007/relationships/hdphoto" Target="../media/hdphoto2.wdp"/><Relationship Id="rId15" Type="http://schemas.microsoft.com/office/2007/relationships/hdphoto" Target="../media/hdphoto16.wdp"/><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8.png"/><Relationship Id="rId1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0.png"/><Relationship Id="rId12" Type="http://schemas.microsoft.com/office/2007/relationships/hdphoto" Target="../media/hdphoto14.wdp"/><Relationship Id="rId17" Type="http://schemas.microsoft.com/office/2007/relationships/hdphoto" Target="../media/hdphoto15.wdp"/><Relationship Id="rId2" Type="http://schemas.openxmlformats.org/officeDocument/2006/relationships/audio" Target="../media/media6.m4a"/><Relationship Id="rId16" Type="http://schemas.openxmlformats.org/officeDocument/2006/relationships/image" Target="../media/image24.png"/><Relationship Id="rId1" Type="http://schemas.microsoft.com/office/2007/relationships/media" Target="../media/media6.m4a"/><Relationship Id="rId6" Type="http://schemas.openxmlformats.org/officeDocument/2006/relationships/hyperlink" Target="https://www.publicdomainpictures.net/en/view-image.php?image=276916&amp;picture=floral-watercolor-invitation-frame" TargetMode="External"/><Relationship Id="rId11" Type="http://schemas.openxmlformats.org/officeDocument/2006/relationships/image" Target="../media/image27.png"/><Relationship Id="rId5" Type="http://schemas.microsoft.com/office/2007/relationships/hdphoto" Target="../media/hdphoto2.wdp"/><Relationship Id="rId15" Type="http://schemas.openxmlformats.org/officeDocument/2006/relationships/hyperlink" Target="https://www.pngall.com/shadow-png/download/18108" TargetMode="External"/><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0.png"/><Relationship Id="rId3" Type="http://schemas.openxmlformats.org/officeDocument/2006/relationships/video" Target="../media/media7.mp4"/><Relationship Id="rId7" Type="http://schemas.openxmlformats.org/officeDocument/2006/relationships/image" Target="../media/image3.png"/><Relationship Id="rId12" Type="http://schemas.openxmlformats.org/officeDocument/2006/relationships/image" Target="../media/image29.png"/><Relationship Id="rId2" Type="http://schemas.microsoft.com/office/2007/relationships/media" Target="../media/media7.mp4"/><Relationship Id="rId1" Type="http://schemas.openxmlformats.org/officeDocument/2006/relationships/tags" Target="../tags/tag1.xml"/><Relationship Id="rId6" Type="http://schemas.openxmlformats.org/officeDocument/2006/relationships/slideLayout" Target="../slideLayouts/slideLayout1.xml"/><Relationship Id="rId11" Type="http://schemas.microsoft.com/office/2007/relationships/hdphoto" Target="../media/hdphoto7.wdp"/><Relationship Id="rId5" Type="http://schemas.openxmlformats.org/officeDocument/2006/relationships/audio" Target="../media/media8.m4a"/><Relationship Id="rId15" Type="http://schemas.openxmlformats.org/officeDocument/2006/relationships/image" Target="../media/image4.png"/><Relationship Id="rId10" Type="http://schemas.openxmlformats.org/officeDocument/2006/relationships/image" Target="../media/image10.png"/><Relationship Id="rId4" Type="http://schemas.microsoft.com/office/2007/relationships/media" Target="../media/media8.m4a"/><Relationship Id="rId9" Type="http://schemas.openxmlformats.org/officeDocument/2006/relationships/hyperlink" Target="https://www.publicdomainpictures.net/en/view-image.php?image=276916&amp;picture=floral-watercolor-invitation-frame" TargetMode="External"/><Relationship Id="rId14" Type="http://schemas.microsoft.com/office/2007/relationships/hdphoto" Target="../media/hdphoto17.wdp"/></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31.png"/><Relationship Id="rId12"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publicdomainpictures.net/en/view-image.php?image=276916&amp;picture=floral-watercolor-invitation-frame" TargetMode="External"/><Relationship Id="rId11" Type="http://schemas.microsoft.com/office/2007/relationships/hdphoto" Target="../media/hdphoto19.wdp"/><Relationship Id="rId5" Type="http://schemas.microsoft.com/office/2007/relationships/hdphoto" Target="../media/hdphoto2.wdp"/><Relationship Id="rId10" Type="http://schemas.openxmlformats.org/officeDocument/2006/relationships/image" Target="../media/image33.png"/><Relationship Id="rId4" Type="http://schemas.openxmlformats.org/officeDocument/2006/relationships/image" Target="../media/image3.png"/><Relationship Id="rId9" Type="http://schemas.microsoft.com/office/2007/relationships/hdphoto" Target="../media/hdphoto18.wdp"/><Relationship Id="rId1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4.png"/><Relationship Id="rId12" Type="http://schemas.microsoft.com/office/2007/relationships/hdphoto" Target="../media/hdphoto21.wdp"/><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publicdomainpictures.net/en/view-image.php?image=276916&amp;picture=floral-watercolor-invitation-frame" TargetMode="External"/><Relationship Id="rId11" Type="http://schemas.openxmlformats.org/officeDocument/2006/relationships/image" Target="../media/image36.png"/><Relationship Id="rId5" Type="http://schemas.microsoft.com/office/2007/relationships/hdphoto" Target="../media/hdphoto2.wdp"/><Relationship Id="rId10"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10EF65D-C978-41BA-9518-2BED51747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79" y="1111624"/>
            <a:ext cx="4168588" cy="4168588"/>
          </a:xfrm>
          <a:prstGeom prst="rect">
            <a:avLst/>
          </a:prstGeom>
          <a:effectLst>
            <a:glow rad="127000">
              <a:srgbClr val="F6C5CA"/>
            </a:glow>
          </a:effectLst>
        </p:spPr>
      </p:pic>
      <p:pic>
        <p:nvPicPr>
          <p:cNvPr id="10" name="Рисунок 9">
            <a:extLst>
              <a:ext uri="{FF2B5EF4-FFF2-40B4-BE49-F238E27FC236}">
                <a16:creationId xmlns:a16="http://schemas.microsoft.com/office/drawing/2014/main" id="{7D57D3B0-04AA-4998-8375-CA1B3FF441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5" b="89844" l="8008" r="92383">
                        <a14:foregroundMark x1="8008" y1="71582" x2="9668" y2="75781"/>
                        <a14:foregroundMark x1="92480" y1="74121" x2="92480" y2="77441"/>
                        <a14:foregroundMark x1="53320" y1="83301" x2="55762" y2="83105"/>
                        <a14:foregroundMark x1="61719" y1="88770" x2="61719" y2="88770"/>
                        <a14:foregroundMark x1="66699" y1="88770" x2="66699" y2="88770"/>
                        <a14:foregroundMark x1="47168" y1="10059" x2="55566" y2="9375"/>
                        <a14:foregroundMark x1="55566" y1="9375" x2="56055" y2="9473"/>
                        <a14:foregroundMark x1="73438" y1="23047" x2="74902" y2="27051"/>
                        <a14:foregroundMark x1="75293" y1="29395" x2="77051" y2="35938"/>
                        <a14:foregroundMark x1="75586" y1="28125" x2="77637" y2="37402"/>
                        <a14:foregroundMark x1="77637" y1="37402" x2="77637" y2="37402"/>
                        <a14:foregroundMark x1="77246" y1="33789" x2="77441" y2="46777"/>
                        <a14:foregroundMark x1="33594" y1="79492" x2="43750" y2="82520"/>
                        <a14:foregroundMark x1="43750" y1="82520" x2="49316" y2="82715"/>
                        <a14:foregroundMark x1="36719" y1="81055" x2="48145" y2="84375"/>
                        <a14:foregroundMark x1="48145" y1="84375" x2="53320" y2="83789"/>
                        <a14:foregroundMark x1="33789" y1="81055" x2="40039" y2="83105"/>
                        <a14:foregroundMark x1="33398" y1="81445" x2="43164" y2="85254"/>
                        <a14:backgroundMark x1="23730" y1="89453" x2="27441" y2="88574"/>
                        <a14:backgroundMark x1="42409" y1="86650" x2="43262" y2="86719"/>
                        <a14:backgroundMark x1="34863" y1="86035" x2="42026" y2="86618"/>
                        <a14:backgroundMark x1="44727" y1="86621" x2="54199" y2="87402"/>
                        <a14:backgroundMark x1="54199" y1="87402" x2="56250" y2="86621"/>
                        <a14:backgroundMark x1="73047" y1="86621" x2="79688" y2="90137"/>
                        <a14:backgroundMark x1="79688" y1="90137" x2="79688" y2="90039"/>
                        <a14:backgroundMark x1="88086" y1="84180" x2="90234" y2="83301"/>
                        <a14:backgroundMark x1="33398" y1="82910" x2="33398" y2="82910"/>
                        <a14:backgroundMark x1="34766" y1="83301" x2="34766" y2="83301"/>
                        <a14:backgroundMark x1="36914" y1="84375" x2="36914" y2="84375"/>
                        <a14:backgroundMark x1="41992" y1="85645" x2="41992" y2="85645"/>
                        <a14:backgroundMark x1="43164" y1="85156" x2="43164" y2="85156"/>
                        <a14:backgroundMark x1="42188" y1="84961" x2="42188" y2="84961"/>
                        <a14:backgroundMark x1="43164" y1="85254" x2="43164" y2="85254"/>
                      </a14:backgroundRemoval>
                    </a14:imgEffect>
                  </a14:imgLayer>
                </a14:imgProps>
              </a:ext>
              <a:ext uri="{28A0092B-C50C-407E-A947-70E740481C1C}">
                <a14:useLocalDpi xmlns:a14="http://schemas.microsoft.com/office/drawing/2010/main" val="0"/>
              </a:ext>
            </a:extLst>
          </a:blip>
          <a:stretch>
            <a:fillRect/>
          </a:stretch>
        </p:blipFill>
        <p:spPr>
          <a:xfrm>
            <a:off x="5903582" y="4049490"/>
            <a:ext cx="1440282" cy="1440282"/>
          </a:xfrm>
          <a:prstGeom prst="rect">
            <a:avLst/>
          </a:prstGeom>
        </p:spPr>
      </p:pic>
      <p:sp>
        <p:nvSpPr>
          <p:cNvPr id="9" name="TextBox 8">
            <a:extLst>
              <a:ext uri="{FF2B5EF4-FFF2-40B4-BE49-F238E27FC236}">
                <a16:creationId xmlns:a16="http://schemas.microsoft.com/office/drawing/2014/main" id="{48B766C2-1CB4-4AC1-ABDA-B6135B69F5BC}"/>
              </a:ext>
            </a:extLst>
          </p:cNvPr>
          <p:cNvSpPr txBox="1"/>
          <p:nvPr/>
        </p:nvSpPr>
        <p:spPr>
          <a:xfrm>
            <a:off x="4896625" y="1795747"/>
            <a:ext cx="3454201" cy="534570"/>
          </a:xfrm>
          <a:prstGeom prst="rect">
            <a:avLst/>
          </a:prstGeom>
          <a:noFill/>
        </p:spPr>
        <p:txBody>
          <a:bodyPr wrap="square" rtlCol="0">
            <a:spAutoFit/>
          </a:bodyPr>
          <a:lstStyle/>
          <a:p>
            <a:pPr algn="ctr"/>
            <a:r>
              <a:rPr lang="de-DE" sz="1641" b="1" dirty="0">
                <a:solidFill>
                  <a:srgbClr val="7030A0"/>
                </a:solidFill>
                <a:latin typeface="Verdana" panose="020B0604030504040204" pitchFamily="34" charset="0"/>
                <a:ea typeface="Verdana" panose="020B0604030504040204" pitchFamily="34" charset="0"/>
              </a:rPr>
              <a:t>Abenteuer von Tilli und Will</a:t>
            </a:r>
          </a:p>
          <a:p>
            <a:endParaRPr lang="ru-RU" sz="1233" dirty="0"/>
          </a:p>
        </p:txBody>
      </p:sp>
      <p:sp>
        <p:nvSpPr>
          <p:cNvPr id="11" name="TextBox 10">
            <a:extLst>
              <a:ext uri="{FF2B5EF4-FFF2-40B4-BE49-F238E27FC236}">
                <a16:creationId xmlns:a16="http://schemas.microsoft.com/office/drawing/2014/main" id="{0749A7C8-92A7-45E2-B372-53A3EDCBF123}"/>
              </a:ext>
            </a:extLst>
          </p:cNvPr>
          <p:cNvSpPr txBox="1"/>
          <p:nvPr/>
        </p:nvSpPr>
        <p:spPr>
          <a:xfrm>
            <a:off x="5275197" y="3514920"/>
            <a:ext cx="2697052" cy="534570"/>
          </a:xfrm>
          <a:prstGeom prst="rect">
            <a:avLst/>
          </a:prstGeom>
          <a:noFill/>
        </p:spPr>
        <p:txBody>
          <a:bodyPr wrap="square" rtlCol="0">
            <a:spAutoFit/>
          </a:bodyPr>
          <a:lstStyle/>
          <a:p>
            <a:pPr algn="ctr"/>
            <a:r>
              <a:rPr lang="de-DE" sz="1641" b="1" dirty="0">
                <a:solidFill>
                  <a:srgbClr val="7030A0"/>
                </a:solidFill>
                <a:latin typeface="Verdana" panose="020B0604030504040204" pitchFamily="34" charset="0"/>
                <a:ea typeface="Verdana" panose="020B0604030504040204" pitchFamily="34" charset="0"/>
              </a:rPr>
              <a:t>Eine </a:t>
            </a:r>
            <a:r>
              <a:rPr lang="de-DE" sz="1641" b="1" dirty="0">
                <a:solidFill>
                  <a:srgbClr val="FF0000"/>
                </a:solidFill>
                <a:latin typeface="Verdana" panose="020B0604030504040204" pitchFamily="34" charset="0"/>
                <a:ea typeface="Verdana" panose="020B0604030504040204" pitchFamily="34" charset="0"/>
              </a:rPr>
              <a:t>O</a:t>
            </a:r>
            <a:r>
              <a:rPr lang="de-DE" sz="1641" b="1" dirty="0">
                <a:solidFill>
                  <a:srgbClr val="7030A0"/>
                </a:solidFill>
                <a:latin typeface="Verdana" panose="020B0604030504040204" pitchFamily="34" charset="0"/>
                <a:ea typeface="Verdana" panose="020B0604030504040204" pitchFamily="34" charset="0"/>
              </a:rPr>
              <a:t>st</a:t>
            </a:r>
            <a:r>
              <a:rPr lang="de-DE" sz="1641" b="1" dirty="0">
                <a:solidFill>
                  <a:srgbClr val="00B050"/>
                </a:solidFill>
                <a:latin typeface="Verdana" panose="020B0604030504040204" pitchFamily="34" charset="0"/>
                <a:ea typeface="Verdana" panose="020B0604030504040204" pitchFamily="34" charset="0"/>
              </a:rPr>
              <a:t>e</a:t>
            </a:r>
            <a:r>
              <a:rPr lang="de-DE" sz="1641" b="1" dirty="0">
                <a:solidFill>
                  <a:srgbClr val="7030A0"/>
                </a:solidFill>
                <a:latin typeface="Verdana" panose="020B0604030504040204" pitchFamily="34" charset="0"/>
                <a:ea typeface="Verdana" panose="020B0604030504040204" pitchFamily="34" charset="0"/>
              </a:rPr>
              <a:t>rg</a:t>
            </a:r>
            <a:r>
              <a:rPr lang="de-DE" sz="1641" b="1" dirty="0">
                <a:solidFill>
                  <a:srgbClr val="E2AC00"/>
                </a:solidFill>
                <a:latin typeface="Verdana" panose="020B0604030504040204" pitchFamily="34" charset="0"/>
                <a:ea typeface="Verdana" panose="020B0604030504040204" pitchFamily="34" charset="0"/>
              </a:rPr>
              <a:t>e</a:t>
            </a:r>
            <a:r>
              <a:rPr lang="de-DE" sz="1641" b="1" dirty="0">
                <a:solidFill>
                  <a:srgbClr val="7030A0"/>
                </a:solidFill>
                <a:latin typeface="Verdana" panose="020B0604030504040204" pitchFamily="34" charset="0"/>
                <a:ea typeface="Verdana" panose="020B0604030504040204" pitchFamily="34" charset="0"/>
              </a:rPr>
              <a:t>sc</a:t>
            </a:r>
            <a:r>
              <a:rPr lang="de-DE" sz="1641" b="1" dirty="0">
                <a:solidFill>
                  <a:schemeClr val="accent2">
                    <a:lumMod val="75000"/>
                  </a:schemeClr>
                </a:solidFill>
                <a:latin typeface="Verdana" panose="020B0604030504040204" pitchFamily="34" charset="0"/>
                <a:ea typeface="Verdana" panose="020B0604030504040204" pitchFamily="34" charset="0"/>
              </a:rPr>
              <a:t>h</a:t>
            </a:r>
            <a:r>
              <a:rPr lang="de-DE" sz="1641" b="1" dirty="0">
                <a:solidFill>
                  <a:srgbClr val="7030A0"/>
                </a:solidFill>
                <a:latin typeface="Verdana" panose="020B0604030504040204" pitchFamily="34" charset="0"/>
                <a:ea typeface="Verdana" panose="020B0604030504040204" pitchFamily="34" charset="0"/>
              </a:rPr>
              <a:t>ic</a:t>
            </a:r>
            <a:r>
              <a:rPr lang="de-DE" sz="1641" b="1" dirty="0">
                <a:solidFill>
                  <a:srgbClr val="CC0066"/>
                </a:solidFill>
                <a:latin typeface="Verdana" panose="020B0604030504040204" pitchFamily="34" charset="0"/>
                <a:ea typeface="Verdana" panose="020B0604030504040204" pitchFamily="34" charset="0"/>
              </a:rPr>
              <a:t>h</a:t>
            </a:r>
            <a:r>
              <a:rPr lang="de-DE" sz="1641" b="1" dirty="0">
                <a:solidFill>
                  <a:srgbClr val="7030A0"/>
                </a:solidFill>
                <a:latin typeface="Verdana" panose="020B0604030504040204" pitchFamily="34" charset="0"/>
                <a:ea typeface="Verdana" panose="020B0604030504040204" pitchFamily="34" charset="0"/>
              </a:rPr>
              <a:t>te</a:t>
            </a:r>
          </a:p>
          <a:p>
            <a:endParaRPr lang="ru-RU" sz="1233" dirty="0"/>
          </a:p>
        </p:txBody>
      </p:sp>
      <p:sp>
        <p:nvSpPr>
          <p:cNvPr id="12" name="TextBox 11">
            <a:extLst>
              <a:ext uri="{FF2B5EF4-FFF2-40B4-BE49-F238E27FC236}">
                <a16:creationId xmlns:a16="http://schemas.microsoft.com/office/drawing/2014/main" id="{73358681-A3D0-4F50-9D2E-0B163D8E3614}"/>
              </a:ext>
            </a:extLst>
          </p:cNvPr>
          <p:cNvSpPr txBox="1"/>
          <p:nvPr/>
        </p:nvSpPr>
        <p:spPr>
          <a:xfrm>
            <a:off x="4834553" y="2513767"/>
            <a:ext cx="3578343" cy="661271"/>
          </a:xfrm>
          <a:prstGeom prst="rect">
            <a:avLst/>
          </a:prstGeom>
          <a:noFill/>
        </p:spPr>
        <p:txBody>
          <a:bodyPr wrap="square" rtlCol="0">
            <a:spAutoFit/>
          </a:bodyPr>
          <a:lstStyle/>
          <a:p>
            <a:pPr algn="ctr"/>
            <a:r>
              <a:rPr lang="de-DE" sz="2464" b="1" dirty="0">
                <a:solidFill>
                  <a:srgbClr val="FF0000"/>
                </a:solidFill>
                <a:latin typeface="Verdana" panose="020B0604030504040204" pitchFamily="34" charset="0"/>
                <a:ea typeface="Verdana" panose="020B0604030504040204" pitchFamily="34" charset="0"/>
              </a:rPr>
              <a:t>Wo sind die Eier?!!</a:t>
            </a:r>
          </a:p>
          <a:p>
            <a:endParaRPr lang="ru-RU" sz="1233" dirty="0"/>
          </a:p>
        </p:txBody>
      </p:sp>
      <p:sp>
        <p:nvSpPr>
          <p:cNvPr id="13" name="TextBox 12">
            <a:extLst>
              <a:ext uri="{FF2B5EF4-FFF2-40B4-BE49-F238E27FC236}">
                <a16:creationId xmlns:a16="http://schemas.microsoft.com/office/drawing/2014/main" id="{C932CF63-3179-440F-9CFB-20803AB84428}"/>
              </a:ext>
            </a:extLst>
          </p:cNvPr>
          <p:cNvSpPr txBox="1"/>
          <p:nvPr/>
        </p:nvSpPr>
        <p:spPr>
          <a:xfrm>
            <a:off x="5577891" y="1128298"/>
            <a:ext cx="2091665" cy="497508"/>
          </a:xfrm>
          <a:prstGeom prst="rect">
            <a:avLst/>
          </a:prstGeom>
          <a:noFill/>
        </p:spPr>
        <p:txBody>
          <a:bodyPr wrap="square" rtlCol="0">
            <a:spAutoFit/>
          </a:bodyPr>
          <a:lstStyle/>
          <a:p>
            <a:pPr algn="ctr"/>
            <a:r>
              <a:rPr lang="de-DE" sz="1400" b="1" dirty="0">
                <a:solidFill>
                  <a:srgbClr val="002060"/>
                </a:solidFill>
                <a:latin typeface="Verdana" panose="020B0604030504040204" pitchFamily="34" charset="0"/>
                <a:ea typeface="Verdana" panose="020B0604030504040204" pitchFamily="34" charset="0"/>
              </a:rPr>
              <a:t>Inna Kotschnewa</a:t>
            </a:r>
          </a:p>
          <a:p>
            <a:pPr algn="ctr"/>
            <a:endParaRPr lang="ru-RU" sz="1233" dirty="0"/>
          </a:p>
        </p:txBody>
      </p:sp>
      <p:pic>
        <p:nvPicPr>
          <p:cNvPr id="3" name="Рисунок 2">
            <a:extLst>
              <a:ext uri="{FF2B5EF4-FFF2-40B4-BE49-F238E27FC236}">
                <a16:creationId xmlns:a16="http://schemas.microsoft.com/office/drawing/2014/main" id="{D0D077B4-7DAD-4327-9F9B-4F42BB97084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l="5482" t="830" r="4642" b="6059"/>
          <a:stretch/>
        </p:blipFill>
        <p:spPr>
          <a:xfrm>
            <a:off x="56047" y="-219456"/>
            <a:ext cx="8679966" cy="6583680"/>
          </a:xfrm>
          <a:prstGeom prst="rect">
            <a:avLst/>
          </a:prstGeom>
        </p:spPr>
      </p:pic>
      <p:pic>
        <p:nvPicPr>
          <p:cNvPr id="6" name="Звук 5">
            <a:hlinkClick r:id="" action="ppaction://media"/>
            <a:extLst>
              <a:ext uri="{FF2B5EF4-FFF2-40B4-BE49-F238E27FC236}">
                <a16:creationId xmlns:a16="http://schemas.microsoft.com/office/drawing/2014/main" id="{728C1832-CFC1-461C-8E5A-0D8E3707435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28338711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5327">
        <p15:prstTrans prst="pageCurlDouble"/>
      </p:transition>
    </mc:Choice>
    <mc:Fallback>
      <p:transition spd="slow" advTm="53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CC92598-69F4-4530-9164-29E715306F5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6"/>
            <a:ext cx="8679966" cy="6583680"/>
          </a:xfrm>
          <a:prstGeom prst="rect">
            <a:avLst/>
          </a:prstGeom>
        </p:spPr>
      </p:pic>
      <p:pic>
        <p:nvPicPr>
          <p:cNvPr id="7" name="Рисунок 6">
            <a:extLst>
              <a:ext uri="{FF2B5EF4-FFF2-40B4-BE49-F238E27FC236}">
                <a16:creationId xmlns:a16="http://schemas.microsoft.com/office/drawing/2014/main" id="{226272F4-E88E-4D8F-BDFD-CDDCE0F2B46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762550">
            <a:off x="4129606" y="1138887"/>
            <a:ext cx="476800" cy="476800"/>
          </a:xfrm>
          <a:prstGeom prst="rect">
            <a:avLst/>
          </a:prstGeom>
        </p:spPr>
      </p:pic>
      <p:sp>
        <p:nvSpPr>
          <p:cNvPr id="6" name="TextBox 5">
            <a:extLst>
              <a:ext uri="{FF2B5EF4-FFF2-40B4-BE49-F238E27FC236}">
                <a16:creationId xmlns:a16="http://schemas.microsoft.com/office/drawing/2014/main" id="{6CE65352-CEE2-4683-890D-389775B876D2}"/>
              </a:ext>
            </a:extLst>
          </p:cNvPr>
          <p:cNvSpPr txBox="1"/>
          <p:nvPr/>
        </p:nvSpPr>
        <p:spPr>
          <a:xfrm>
            <a:off x="525426" y="1168534"/>
            <a:ext cx="3197787" cy="5438155"/>
          </a:xfrm>
          <a:prstGeom prst="rect">
            <a:avLst/>
          </a:prstGeom>
          <a:noFill/>
        </p:spPr>
        <p:txBody>
          <a:bodyPr wrap="square" rtlCol="0">
            <a:spAutoFit/>
          </a:bodyPr>
          <a:lstStyle/>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„Natürlich!“, antwortet Willi und geht zu seinem Kühlschrank, er macht ihn auf und ist sehr überrascht. Keine Eier! Wo sind sie?!! Und warum ist diese weiße Feder hier? „Sehr komisch…”, wundert sich Willi.</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ctr">
              <a:lnSpc>
                <a:spcPct val="107000"/>
              </a:lnSpc>
              <a:spcAft>
                <a:spcPts val="800"/>
              </a:spcAft>
            </a:pP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just">
              <a:lnSpc>
                <a:spcPct val="107000"/>
              </a:lnSpc>
              <a:spcAft>
                <a:spcPts val="800"/>
              </a:spcAft>
            </a:pPr>
            <a:endParaRPr lang="ru-RU" sz="2244" dirty="0">
              <a:solidFill>
                <a:srgbClr val="552579"/>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5122" name="Picture 2" descr="beautiful butterfly, side view, cartoon style, Walt Disney style, no background">
            <a:extLst>
              <a:ext uri="{FF2B5EF4-FFF2-40B4-BE49-F238E27FC236}">
                <a16:creationId xmlns:a16="http://schemas.microsoft.com/office/drawing/2014/main" id="{6CFA171E-020E-4169-B484-189F86E64DB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701" t="16072" r="10752" b="18324"/>
          <a:stretch/>
        </p:blipFill>
        <p:spPr bwMode="auto">
          <a:xfrm rot="1244984">
            <a:off x="3415063" y="5318957"/>
            <a:ext cx="780726" cy="470674"/>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870C3553-D815-425E-94A2-5F8AFC25F45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4087" t="9131" r="11564" b="8808"/>
          <a:stretch/>
        </p:blipFill>
        <p:spPr>
          <a:xfrm>
            <a:off x="3949723" y="1145136"/>
            <a:ext cx="4025305" cy="4442839"/>
          </a:xfrm>
          <a:prstGeom prst="rect">
            <a:avLst/>
          </a:prstGeom>
        </p:spPr>
      </p:pic>
      <p:pic>
        <p:nvPicPr>
          <p:cNvPr id="17" name="Рисунок 16">
            <a:extLst>
              <a:ext uri="{FF2B5EF4-FFF2-40B4-BE49-F238E27FC236}">
                <a16:creationId xmlns:a16="http://schemas.microsoft.com/office/drawing/2014/main" id="{411BF9D1-135F-48DE-8153-F86E41B3B1BA}"/>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7854" r="89934">
                        <a14:foregroundMark x1="7854" y1="47578" x2="12832" y2="48750"/>
                      </a14:backgroundRemoval>
                    </a14:imgEffect>
                  </a14:imgLayer>
                </a14:imgProps>
              </a:ext>
              <a:ext uri="{28A0092B-C50C-407E-A947-70E740481C1C}">
                <a14:useLocalDpi xmlns:a14="http://schemas.microsoft.com/office/drawing/2010/main" val="0"/>
              </a:ext>
            </a:extLst>
          </a:blip>
          <a:srcRect l="5096" t="25601" r="10923" b="14708"/>
          <a:stretch/>
        </p:blipFill>
        <p:spPr>
          <a:xfrm>
            <a:off x="5775957" y="2613373"/>
            <a:ext cx="2400943" cy="2759317"/>
          </a:xfrm>
          <a:prstGeom prst="rect">
            <a:avLst/>
          </a:prstGeom>
        </p:spPr>
      </p:pic>
      <p:pic>
        <p:nvPicPr>
          <p:cNvPr id="8" name="Рисунок 7">
            <a:extLst>
              <a:ext uri="{FF2B5EF4-FFF2-40B4-BE49-F238E27FC236}">
                <a16:creationId xmlns:a16="http://schemas.microsoft.com/office/drawing/2014/main" id="{9F5324E6-2700-48E3-A8BF-6EDC44657F5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5763857" flipH="1">
            <a:off x="5532114" y="4156590"/>
            <a:ext cx="991185" cy="991185"/>
          </a:xfrm>
          <a:prstGeom prst="rect">
            <a:avLst/>
          </a:prstGeom>
        </p:spPr>
      </p:pic>
      <p:pic>
        <p:nvPicPr>
          <p:cNvPr id="19" name="Рисунок 18">
            <a:extLst>
              <a:ext uri="{FF2B5EF4-FFF2-40B4-BE49-F238E27FC236}">
                <a16:creationId xmlns:a16="http://schemas.microsoft.com/office/drawing/2014/main" id="{48C6F48C-56D4-4D59-9DE3-2FCB773731A0}"/>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foregroundMark x1="82715" y1="63574" x2="78418" y2="64063"/>
                        <a14:foregroundMark x1="66371" y1="70898" x2="66602" y2="78516"/>
                        <a14:foregroundMark x1="66309" y1="68848" x2="66371" y2="70898"/>
                        <a14:foregroundMark x1="65234" y1="66406" x2="65234" y2="67188"/>
                        <a14:foregroundMark x1="65527" y1="72070" x2="64746" y2="72070"/>
                        <a14:foregroundMark x1="63281" y1="71191" x2="63281" y2="71191"/>
                        <a14:foregroundMark x1="48047" y1="65234" x2="57422" y2="68848"/>
                        <a14:foregroundMark x1="57422" y1="68848" x2="57617" y2="76367"/>
                        <a14:foregroundMark x1="57617" y1="76367" x2="49219" y2="79785"/>
                        <a14:foregroundMark x1="49219" y1="79785" x2="48535" y2="69434"/>
                        <a14:foregroundMark x1="48535" y1="69434" x2="49121" y2="67383"/>
                        <a14:foregroundMark x1="46094" y1="62891" x2="54297" y2="63184"/>
                        <a14:foregroundMark x1="54297" y1="63184" x2="56348" y2="62988"/>
                        <a14:backgroundMark x1="28418" y1="53809" x2="47754" y2="58398"/>
                        <a14:backgroundMark x1="47754" y1="58398" x2="85352" y2="53809"/>
                        <a14:backgroundMark x1="30957" y1="42383" x2="79883" y2="37793"/>
                        <a14:backgroundMark x1="79883" y1="37793" x2="79785" y2="37793"/>
                        <a14:backgroundMark x1="63132" y1="71191" x2="63672" y2="80273"/>
                        <a14:backgroundMark x1="62500" y1="60547" x2="63132" y2="71191"/>
                        <a14:backgroundMark x1="25195" y1="57910" x2="32031" y2="88379"/>
                        <a14:backgroundMark x1="64648" y1="70898" x2="64648" y2="70898"/>
                        <a14:backgroundMark x1="87207" y1="86621" x2="87207" y2="86621"/>
                        <a14:backgroundMark x1="86523" y1="87695" x2="86523" y2="87695"/>
                      </a14:backgroundRemoval>
                    </a14:imgEffect>
                  </a14:imgLayer>
                </a14:imgProps>
              </a:ext>
            </a:extLst>
          </a:blip>
          <a:srcRect l="63014" t="51638" r="10123" b="8829"/>
          <a:stretch/>
        </p:blipFill>
        <p:spPr>
          <a:xfrm rot="206989">
            <a:off x="6412958" y="1677278"/>
            <a:ext cx="660354" cy="971777"/>
          </a:xfrm>
          <a:prstGeom prst="rect">
            <a:avLst/>
          </a:prstGeom>
        </p:spPr>
      </p:pic>
      <p:pic>
        <p:nvPicPr>
          <p:cNvPr id="21" name="Рисунок 20">
            <a:extLst>
              <a:ext uri="{FF2B5EF4-FFF2-40B4-BE49-F238E27FC236}">
                <a16:creationId xmlns:a16="http://schemas.microsoft.com/office/drawing/2014/main" id="{EA9A219A-0383-42FF-8DBF-A256A89D54AE}"/>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10000" b="90000" l="10000" r="90000">
                        <a14:foregroundMark x1="82715" y1="63574" x2="78418" y2="64063"/>
                        <a14:foregroundMark x1="66371" y1="70898" x2="66602" y2="78516"/>
                        <a14:foregroundMark x1="66309" y1="68848" x2="66371" y2="70898"/>
                        <a14:foregroundMark x1="65234" y1="66406" x2="65234" y2="67188"/>
                        <a14:foregroundMark x1="65527" y1="72070" x2="64746" y2="72070"/>
                        <a14:foregroundMark x1="63281" y1="71191" x2="63281" y2="71191"/>
                        <a14:foregroundMark x1="48047" y1="65234" x2="57422" y2="68848"/>
                        <a14:foregroundMark x1="57422" y1="68848" x2="57617" y2="76367"/>
                        <a14:foregroundMark x1="57617" y1="76367" x2="49219" y2="79785"/>
                        <a14:foregroundMark x1="49219" y1="79785" x2="48535" y2="69434"/>
                        <a14:foregroundMark x1="48535" y1="69434" x2="49121" y2="67383"/>
                        <a14:foregroundMark x1="46094" y1="62891" x2="54297" y2="63184"/>
                        <a14:foregroundMark x1="54297" y1="63184" x2="56348" y2="62988"/>
                        <a14:backgroundMark x1="28418" y1="53809" x2="47754" y2="58398"/>
                        <a14:backgroundMark x1="47754" y1="58398" x2="85352" y2="53809"/>
                        <a14:backgroundMark x1="30957" y1="42383" x2="79883" y2="37793"/>
                        <a14:backgroundMark x1="79883" y1="37793" x2="79785" y2="37793"/>
                        <a14:backgroundMark x1="63132" y1="71191" x2="63672" y2="80273"/>
                        <a14:backgroundMark x1="62500" y1="60547" x2="63132" y2="71191"/>
                        <a14:backgroundMark x1="25195" y1="57910" x2="32031" y2="88379"/>
                        <a14:backgroundMark x1="64648" y1="70898" x2="64648" y2="70898"/>
                        <a14:backgroundMark x1="86035" y1="85645" x2="86035" y2="85645"/>
                      </a14:backgroundRemoval>
                    </a14:imgEffect>
                  </a14:imgLayer>
                </a14:imgProps>
              </a:ext>
            </a:extLst>
          </a:blip>
          <a:srcRect l="63014" t="51638" r="10123" b="8829"/>
          <a:stretch/>
        </p:blipFill>
        <p:spPr>
          <a:xfrm rot="190722">
            <a:off x="6054141" y="1653191"/>
            <a:ext cx="660354" cy="971777"/>
          </a:xfrm>
          <a:prstGeom prst="rect">
            <a:avLst/>
          </a:prstGeom>
        </p:spPr>
      </p:pic>
      <p:sp>
        <p:nvSpPr>
          <p:cNvPr id="11" name="TextBox 10">
            <a:extLst>
              <a:ext uri="{FF2B5EF4-FFF2-40B4-BE49-F238E27FC236}">
                <a16:creationId xmlns:a16="http://schemas.microsoft.com/office/drawing/2014/main" id="{B80E17F9-CD0D-4F37-969A-7DAFC757A34E}"/>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4" name="Звук 3">
            <a:hlinkClick r:id="" action="ppaction://media"/>
            <a:extLst>
              <a:ext uri="{FF2B5EF4-FFF2-40B4-BE49-F238E27FC236}">
                <a16:creationId xmlns:a16="http://schemas.microsoft.com/office/drawing/2014/main" id="{4C9010D8-EA7D-49AA-8C11-697DC79A0AE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24407196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9932">
        <p15:prstTrans prst="pageCurlDouble"/>
      </p:transition>
    </mc:Choice>
    <mc:Fallback>
      <p:transition spd="slow" advTm="199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CC92598-69F4-4530-9164-29E715306F5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6"/>
            <a:ext cx="8679966" cy="6583680"/>
          </a:xfrm>
          <a:prstGeom prst="rect">
            <a:avLst/>
          </a:prstGeom>
        </p:spPr>
      </p:pic>
      <p:pic>
        <p:nvPicPr>
          <p:cNvPr id="7" name="Рисунок 6">
            <a:extLst>
              <a:ext uri="{FF2B5EF4-FFF2-40B4-BE49-F238E27FC236}">
                <a16:creationId xmlns:a16="http://schemas.microsoft.com/office/drawing/2014/main" id="{226272F4-E88E-4D8F-BDFD-CDDCE0F2B46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762550">
            <a:off x="936848" y="960344"/>
            <a:ext cx="476800" cy="476800"/>
          </a:xfrm>
          <a:prstGeom prst="rect">
            <a:avLst/>
          </a:prstGeom>
        </p:spPr>
      </p:pic>
      <p:sp>
        <p:nvSpPr>
          <p:cNvPr id="6" name="TextBox 5">
            <a:extLst>
              <a:ext uri="{FF2B5EF4-FFF2-40B4-BE49-F238E27FC236}">
                <a16:creationId xmlns:a16="http://schemas.microsoft.com/office/drawing/2014/main" id="{6CE65352-CEE2-4683-890D-389775B876D2}"/>
              </a:ext>
            </a:extLst>
          </p:cNvPr>
          <p:cNvSpPr txBox="1"/>
          <p:nvPr/>
        </p:nvSpPr>
        <p:spPr>
          <a:xfrm>
            <a:off x="650390" y="1632133"/>
            <a:ext cx="3063357" cy="4062651"/>
          </a:xfrm>
          <a:prstGeom prst="rect">
            <a:avLst/>
          </a:prstGeom>
          <a:noFill/>
        </p:spPr>
        <p:txBody>
          <a:bodyPr wrap="square" rtlCol="0">
            <a:spAutoFit/>
          </a:bodyPr>
          <a:lstStyle/>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„Gut, wir brauchen Eier. Gehen wir zur </a:t>
            </a:r>
            <a:r>
              <a:rPr lang="en-GB"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W</a:t>
            </a: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eisen Eule, sie hat Eier unbedingt”,</a:t>
            </a:r>
          </a:p>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sagt Willi. </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Tilli und Willi laufen zur Weisen Eule. Sie wohnt nicht weit.</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just">
              <a:lnSpc>
                <a:spcPct val="107000"/>
              </a:lnSpc>
              <a:spcAft>
                <a:spcPts val="800"/>
              </a:spcAft>
            </a:pPr>
            <a:endParaRPr lang="ru-RU" sz="2244" dirty="0">
              <a:solidFill>
                <a:srgbClr val="552579"/>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AB9B277E-33A1-422B-B359-AC0C5C2C236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374" t="16036" r="17663" b="25409"/>
          <a:stretch/>
        </p:blipFill>
        <p:spPr>
          <a:xfrm>
            <a:off x="4090087" y="1026975"/>
            <a:ext cx="3578236" cy="4497662"/>
          </a:xfrm>
          <a:prstGeom prst="rect">
            <a:avLst/>
          </a:prstGeom>
        </p:spPr>
      </p:pic>
      <p:pic>
        <p:nvPicPr>
          <p:cNvPr id="8" name="Рисунок 7">
            <a:extLst>
              <a:ext uri="{FF2B5EF4-FFF2-40B4-BE49-F238E27FC236}">
                <a16:creationId xmlns:a16="http://schemas.microsoft.com/office/drawing/2014/main" id="{3FC99B99-5610-497F-B49C-36EE5DC4EC0E}"/>
              </a:ext>
            </a:extLst>
          </p:cNvPr>
          <p:cNvPicPr>
            <a:picLocks noChangeAspect="1"/>
          </p:cNvPicPr>
          <p:nvPr/>
        </p:nvPicPr>
        <p:blipFill rotWithShape="1">
          <a:blip r:embed="rId11">
            <a:duotone>
              <a:schemeClr val="accent3">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3423" t="79781"/>
          <a:stretch/>
        </p:blipFill>
        <p:spPr>
          <a:xfrm>
            <a:off x="4905631" y="4721448"/>
            <a:ext cx="2174791" cy="803189"/>
          </a:xfrm>
          <a:prstGeom prst="rect">
            <a:avLst/>
          </a:prstGeom>
        </p:spPr>
      </p:pic>
      <p:sp>
        <p:nvSpPr>
          <p:cNvPr id="9" name="TextBox 8">
            <a:extLst>
              <a:ext uri="{FF2B5EF4-FFF2-40B4-BE49-F238E27FC236}">
                <a16:creationId xmlns:a16="http://schemas.microsoft.com/office/drawing/2014/main" id="{5E088CDB-06A1-477C-B502-8FFE8871DBAC}"/>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2" name="Звук 1">
            <a:hlinkClick r:id="" action="ppaction://media"/>
            <a:extLst>
              <a:ext uri="{FF2B5EF4-FFF2-40B4-BE49-F238E27FC236}">
                <a16:creationId xmlns:a16="http://schemas.microsoft.com/office/drawing/2014/main" id="{3E1DF66B-48BB-459E-A7FF-2C51196096D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21906269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5126">
        <p15:prstTrans prst="pageCurlDouble"/>
      </p:transition>
    </mc:Choice>
    <mc:Fallback>
      <p:transition spd="slow" advTm="151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6096D5A-830E-4B49-A4B1-FF8E3D4D421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7"/>
            <a:ext cx="8679966" cy="6583680"/>
          </a:xfrm>
          <a:prstGeom prst="rect">
            <a:avLst/>
          </a:prstGeom>
        </p:spPr>
      </p:pic>
      <p:pic>
        <p:nvPicPr>
          <p:cNvPr id="3" name="Рисунок 2">
            <a:extLst>
              <a:ext uri="{FF2B5EF4-FFF2-40B4-BE49-F238E27FC236}">
                <a16:creationId xmlns:a16="http://schemas.microsoft.com/office/drawing/2014/main" id="{054367B4-1AA5-4705-AD0A-E2E7CE731F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2984" y="780889"/>
            <a:ext cx="5110139" cy="5110139"/>
          </a:xfrm>
          <a:prstGeom prst="rect">
            <a:avLst/>
          </a:prstGeom>
          <a:effectLst>
            <a:glow rad="127000">
              <a:srgbClr val="F6C5CA"/>
            </a:glow>
          </a:effectLst>
        </p:spPr>
      </p:pic>
      <p:pic>
        <p:nvPicPr>
          <p:cNvPr id="6" name="Рисунок 5">
            <a:extLst>
              <a:ext uri="{FF2B5EF4-FFF2-40B4-BE49-F238E27FC236}">
                <a16:creationId xmlns:a16="http://schemas.microsoft.com/office/drawing/2014/main" id="{2F78ED6B-A3FD-49ED-8319-BE0D2873EE1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98" b="89844" l="9961" r="96680">
                        <a14:foregroundMark x1="42480" y1="36816" x2="57031" y2="38477"/>
                        <a14:foregroundMark x1="57031" y1="38477" x2="57520" y2="36133"/>
                        <a14:foregroundMark x1="31250" y1="19043" x2="25977" y2="24805"/>
                        <a14:foregroundMark x1="25977" y1="24805" x2="21094" y2="39551"/>
                        <a14:foregroundMark x1="21094" y1="39551" x2="21680" y2="55859"/>
                        <a14:foregroundMark x1="21680" y1="55859" x2="26563" y2="66211"/>
                        <a14:foregroundMark x1="26563" y1="66211" x2="35156" y2="72656"/>
                        <a14:foregroundMark x1="35156" y1="72656" x2="42676" y2="74121"/>
                        <a14:foregroundMark x1="42676" y1="74121" x2="65332" y2="71387"/>
                        <a14:foregroundMark x1="65332" y1="71387" x2="91699" y2="54102"/>
                        <a14:foregroundMark x1="91699" y1="54102" x2="96777" y2="46094"/>
                        <a14:foregroundMark x1="96777" y1="46094" x2="78613" y2="24121"/>
                        <a14:foregroundMark x1="78613" y1="24121" x2="59668" y2="14746"/>
                        <a14:foregroundMark x1="59668" y1="14746" x2="42285" y2="15234"/>
                        <a14:foregroundMark x1="42285" y1="15234" x2="30078" y2="20313"/>
                        <a14:foregroundMark x1="41699" y1="75879" x2="60156" y2="78711"/>
                        <a14:foregroundMark x1="60156" y1="78711" x2="72949" y2="71777"/>
                        <a14:foregroundMark x1="72949" y1="71777" x2="77148" y2="65723"/>
                        <a14:foregroundMark x1="60840" y1="7520" x2="38574" y2="8398"/>
                        <a14:foregroundMark x1="38574" y1="8398" x2="25488" y2="15137"/>
                        <a14:foregroundMark x1="25488" y1="15137" x2="18848" y2="30469"/>
                        <a14:foregroundMark x1="18848" y1="30469" x2="20898" y2="50879"/>
                        <a14:foregroundMark x1="20898" y1="50879" x2="29199" y2="64746"/>
                        <a14:foregroundMark x1="17285" y1="37207" x2="24414" y2="62695"/>
                        <a14:foregroundMark x1="24414" y1="62695" x2="38867" y2="80469"/>
                        <a14:foregroundMark x1="38867" y1="80469" x2="49805" y2="82227"/>
                        <a14:foregroundMark x1="49805" y1="82227" x2="65430" y2="77051"/>
                        <a14:foregroundMark x1="65430" y1="77051" x2="75195" y2="69922"/>
                        <a14:foregroundMark x1="75195" y1="69922" x2="85938" y2="67578"/>
                        <a14:foregroundMark x1="85938" y1="67578" x2="89746" y2="67578"/>
                        <a14:foregroundMark x1="62891" y1="78906" x2="77344" y2="74512"/>
                        <a14:foregroundMark x1="77344" y1="74512" x2="81543" y2="70117"/>
                        <a14:foregroundMark x1="69238" y1="24414" x2="72754" y2="58203"/>
                        <a14:foregroundMark x1="72754" y1="58203" x2="72949" y2="58496"/>
                      </a14:backgroundRemoval>
                    </a14:imgEffect>
                  </a14:imgLayer>
                </a14:imgProps>
              </a:ext>
              <a:ext uri="{28A0092B-C50C-407E-A947-70E740481C1C}">
                <a14:useLocalDpi xmlns:a14="http://schemas.microsoft.com/office/drawing/2010/main" val="0"/>
              </a:ext>
            </a:extLst>
          </a:blip>
          <a:stretch>
            <a:fillRect/>
          </a:stretch>
        </p:blipFill>
        <p:spPr>
          <a:xfrm>
            <a:off x="3098897" y="2121643"/>
            <a:ext cx="1046622" cy="1046622"/>
          </a:xfrm>
          <a:prstGeom prst="rect">
            <a:avLst/>
          </a:prstGeom>
        </p:spPr>
      </p:pic>
      <p:pic>
        <p:nvPicPr>
          <p:cNvPr id="2052" name="Picture 4">
            <a:extLst>
              <a:ext uri="{FF2B5EF4-FFF2-40B4-BE49-F238E27FC236}">
                <a16:creationId xmlns:a16="http://schemas.microsoft.com/office/drawing/2014/main" id="{D753F211-F0C6-4DF3-9656-C973F38E4B2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422" b="89844" l="9961" r="89844">
                        <a14:foregroundMark x1="42578" y1="31348" x2="60059" y2="31934"/>
                        <a14:foregroundMark x1="62500" y1="15820" x2="41504" y2="13281"/>
                        <a14:foregroundMark x1="41504" y1="13281" x2="35352" y2="17383"/>
                        <a14:foregroundMark x1="35352" y1="17383" x2="34863" y2="18262"/>
                        <a14:foregroundMark x1="58789" y1="9375" x2="43066" y2="7910"/>
                        <a14:foregroundMark x1="43066" y1="7910" x2="35449" y2="10352"/>
                        <a14:foregroundMark x1="35449" y1="10352" x2="22656" y2="26172"/>
                        <a14:foregroundMark x1="22656" y1="26172" x2="22656" y2="26953"/>
                        <a14:foregroundMark x1="20703" y1="26855" x2="21973" y2="44336"/>
                        <a14:foregroundMark x1="21973" y1="44336" x2="29688" y2="59180"/>
                        <a14:foregroundMark x1="32422" y1="66504" x2="51953" y2="70605"/>
                        <a14:foregroundMark x1="51953" y1="70605" x2="66895" y2="66504"/>
                        <a14:foregroundMark x1="20898" y1="36035" x2="21777" y2="52051"/>
                        <a14:foregroundMark x1="21777" y1="52051" x2="26367" y2="60547"/>
                        <a14:foregroundMark x1="26367" y1="60547" x2="29102" y2="63184"/>
                        <a14:foregroundMark x1="57813" y1="8301" x2="41797" y2="7910"/>
                        <a14:foregroundMark x1="41797" y1="7910" x2="29590" y2="14941"/>
                        <a14:foregroundMark x1="29590" y1="14941" x2="24414" y2="20898"/>
                        <a14:foregroundMark x1="24414" y1="20898" x2="20801" y2="29688"/>
                        <a14:foregroundMark x1="20801" y1="29688" x2="21191" y2="50879"/>
                        <a14:foregroundMark x1="21191" y1="50879" x2="21680" y2="52344"/>
                        <a14:foregroundMark x1="19824" y1="44141" x2="20801" y2="30371"/>
                        <a14:foregroundMark x1="20801" y1="30371" x2="23535" y2="23730"/>
                        <a14:foregroundMark x1="20313" y1="49902" x2="23340" y2="59277"/>
                        <a14:foregroundMark x1="23340" y1="59277" x2="32227" y2="66211"/>
                        <a14:foregroundMark x1="32227" y1="66211" x2="46777" y2="66797"/>
                        <a14:foregroundMark x1="46777" y1="66797" x2="57031" y2="63672"/>
                        <a14:foregroundMark x1="59766" y1="69531" x2="45605" y2="71680"/>
                        <a14:foregroundMark x1="45605" y1="71680" x2="35938" y2="69434"/>
                        <a14:foregroundMark x1="35938" y1="69434" x2="29297" y2="64648"/>
                        <a14:foregroundMark x1="29297" y1="64648" x2="24219" y2="57227"/>
                        <a14:foregroundMark x1="24219" y1="57227" x2="24219" y2="57324"/>
                        <a14:foregroundMark x1="58105" y1="7227" x2="41504" y2="7422"/>
                        <a14:foregroundMark x1="41504" y1="7422" x2="28320" y2="16699"/>
                        <a14:foregroundMark x1="28320" y1="16699" x2="20996" y2="27637"/>
                        <a14:foregroundMark x1="18262" y1="31152" x2="20801" y2="19824"/>
                        <a14:foregroundMark x1="20801" y1="19824" x2="26953" y2="12891"/>
                        <a14:foregroundMark x1="26953" y1="12891" x2="28027" y2="12305"/>
                        <a14:foregroundMark x1="20313" y1="21387" x2="20313" y2="21387"/>
                        <a14:foregroundMark x1="20313" y1="21387" x2="16699" y2="38574"/>
                        <a14:foregroundMark x1="16699" y1="38574" x2="20898" y2="53613"/>
                        <a14:foregroundMark x1="20898" y1="53613" x2="26953" y2="70703"/>
                        <a14:foregroundMark x1="26953" y1="70703" x2="26953" y2="73340"/>
                        <a14:foregroundMark x1="27051" y1="68457" x2="48926" y2="72559"/>
                        <a14:foregroundMark x1="48926" y1="72559" x2="49707" y2="72461"/>
                        <a14:foregroundMark x1="33984" y1="67578" x2="48145" y2="70508"/>
                        <a14:foregroundMark x1="69531" y1="67188" x2="48535" y2="71973"/>
                        <a14:foregroundMark x1="28223" y1="69336" x2="47168" y2="74316"/>
                        <a14:foregroundMark x1="47168" y1="74316" x2="71191" y2="68164"/>
                        <a14:foregroundMark x1="71191" y1="68164" x2="71777" y2="67773"/>
                        <a14:foregroundMark x1="71973" y1="68066" x2="59082" y2="74414"/>
                        <a14:foregroundMark x1="59082" y1="74414" x2="57227" y2="74707"/>
                        <a14:foregroundMark x1="41602" y1="27148" x2="43262" y2="35938"/>
                        <a14:foregroundMark x1="38770" y1="29102" x2="43262" y2="37988"/>
                        <a14:foregroundMark x1="43262" y1="37988" x2="43262" y2="38184"/>
                        <a14:backgroundMark x1="50000" y1="79102" x2="66016" y2="76660"/>
                        <a14:backgroundMark x1="66016" y1="76660" x2="77734" y2="70605"/>
                      </a14:backgroundRemoval>
                    </a14:imgEffect>
                  </a14:imgLayer>
                </a14:imgProps>
              </a:ext>
              <a:ext uri="{28A0092B-C50C-407E-A947-70E740481C1C}">
                <a14:useLocalDpi xmlns:a14="http://schemas.microsoft.com/office/drawing/2010/main" val="0"/>
              </a:ext>
            </a:extLst>
          </a:blip>
          <a:srcRect/>
          <a:stretch>
            <a:fillRect/>
          </a:stretch>
        </p:blipFill>
        <p:spPr bwMode="auto">
          <a:xfrm>
            <a:off x="4447545" y="2789558"/>
            <a:ext cx="594187" cy="59418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06A4BCD-7918-4A7B-9135-C471FE3EDF8B}"/>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38379" y1="39551" x2="60352" y2="42480"/>
                        <a14:foregroundMark x1="43216" y1="75488" x2="44238" y2="75977"/>
                        <a14:foregroundMark x1="41232" y1="74539" x2="43216" y2="75488"/>
                        <a14:foregroundMark x1="31446" y1="23065" x2="30595" y2="23869"/>
                        <a14:foregroundMark x1="56445" y1="71289" x2="56934" y2="75293"/>
                        <a14:foregroundMark x1="58008" y1="70801" x2="58203" y2="73926"/>
                        <a14:backgroundMark x1="33203" y1="73535" x2="27539" y2="61230"/>
                        <a14:backgroundMark x1="27539" y1="61230" x2="30957" y2="38086"/>
                        <a14:backgroundMark x1="30957" y1="38086" x2="28418" y2="27539"/>
                        <a14:backgroundMark x1="39648" y1="19434" x2="56934" y2="22656"/>
                        <a14:backgroundMark x1="56934" y1="22656" x2="63672" y2="19922"/>
                        <a14:backgroundMark x1="73340" y1="25586" x2="70410" y2="41113"/>
                        <a14:backgroundMark x1="70410" y1="41113" x2="72949" y2="50586"/>
                        <a14:backgroundMark x1="72949" y1="50586" x2="72754" y2="62793"/>
                        <a14:backgroundMark x1="72754" y1="62793" x2="68945" y2="71191"/>
                        <a14:backgroundMark x1="68945" y1="71191" x2="68848" y2="70898"/>
                        <a14:backgroundMark x1="77832" y1="26563" x2="82617" y2="52734"/>
                        <a14:backgroundMark x1="82617" y1="52734" x2="82910" y2="53223"/>
                        <a14:backgroundMark x1="80078" y1="28418" x2="71680" y2="23730"/>
                        <a14:backgroundMark x1="71680" y1="23730" x2="59961" y2="21094"/>
                        <a14:backgroundMark x1="59961" y1="21094" x2="45605" y2="22852"/>
                        <a14:backgroundMark x1="45605" y1="22852" x2="32422" y2="20117"/>
                        <a14:backgroundMark x1="32422" y1="20117" x2="22754" y2="24023"/>
                        <a14:backgroundMark x1="37500" y1="16211" x2="52637" y2="14941"/>
                        <a14:backgroundMark x1="52637" y1="14941" x2="75488" y2="19922"/>
                        <a14:backgroundMark x1="75488" y1="19922" x2="82813" y2="32031"/>
                        <a14:backgroundMark x1="82813" y1="32031" x2="83887" y2="40527"/>
                        <a14:backgroundMark x1="83887" y1="40527" x2="83887" y2="40625"/>
                        <a14:backgroundMark x1="63574" y1="16602" x2="42383" y2="13574"/>
                        <a14:backgroundMark x1="46484" y1="12012" x2="67773" y2="16992"/>
                        <a14:backgroundMark x1="41309" y1="15918" x2="26172" y2="33301"/>
                        <a14:backgroundMark x1="26172" y1="33301" x2="20605" y2="49805"/>
                        <a14:backgroundMark x1="20605" y1="49805" x2="21094" y2="67578"/>
                        <a14:backgroundMark x1="19824" y1="23828" x2="17871" y2="59863"/>
                        <a14:backgroundMark x1="26660" y1="23535" x2="32520" y2="70605"/>
                        <a14:backgroundMark x1="32520" y1="70605" x2="33789" y2="75000"/>
                        <a14:backgroundMark x1="23828" y1="23926" x2="30762" y2="63965"/>
                        <a14:backgroundMark x1="30762" y1="63965" x2="22754" y2="51855"/>
                        <a14:backgroundMark x1="22754" y1="51855" x2="24414" y2="51367"/>
                        <a14:backgroundMark x1="30664" y1="23926" x2="21777" y2="32129"/>
                        <a14:backgroundMark x1="21777" y1="32129" x2="21094" y2="34863"/>
                        <a14:backgroundMark x1="25293" y1="55957" x2="27832" y2="65039"/>
                        <a14:backgroundMark x1="27832" y1="65039" x2="29199" y2="66895"/>
                        <a14:backgroundMark x1="69824" y1="55371" x2="68750" y2="66406"/>
                        <a14:backgroundMark x1="68750" y1="66406" x2="67480" y2="68945"/>
                        <a14:backgroundMark x1="65820" y1="66016" x2="63672" y2="70020"/>
                        <a14:backgroundMark x1="32031" y1="67773" x2="37988" y2="73633"/>
                        <a14:backgroundMark x1="37988" y1="73633" x2="40820" y2="75000"/>
                        <a14:backgroundMark x1="38770" y1="71680" x2="38770" y2="71680"/>
                        <a14:backgroundMark x1="41992" y1="75488" x2="41992" y2="75488"/>
                        <a14:backgroundMark x1="36035" y1="73633" x2="43750" y2="85254"/>
                        <a14:backgroundMark x1="22852" y1="59668" x2="42676" y2="86328"/>
                        <a14:backgroundMark x1="39453" y1="23340" x2="45605" y2="27637"/>
                        <a14:backgroundMark x1="45605" y1="27637" x2="54297" y2="29004"/>
                        <a14:backgroundMark x1="54297" y1="29004" x2="62793" y2="22266"/>
                      </a14:backgroundRemoval>
                    </a14:imgEffect>
                  </a14:imgLayer>
                </a14:imgProps>
              </a:ext>
              <a:ext uri="{28A0092B-C50C-407E-A947-70E740481C1C}">
                <a14:useLocalDpi xmlns:a14="http://schemas.microsoft.com/office/drawing/2010/main" val="0"/>
              </a:ext>
            </a:extLst>
          </a:blip>
          <a:srcRect l="27172" t="23023" r="28985" b="18309"/>
          <a:stretch/>
        </p:blipFill>
        <p:spPr bwMode="auto">
          <a:xfrm>
            <a:off x="3626472" y="728952"/>
            <a:ext cx="570316" cy="7631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4970EC9-766F-46AF-92FC-29AD7ADAEA8F}"/>
              </a:ext>
            </a:extLst>
          </p:cNvPr>
          <p:cNvSpPr txBox="1"/>
          <p:nvPr/>
        </p:nvSpPr>
        <p:spPr>
          <a:xfrm>
            <a:off x="601711" y="1984915"/>
            <a:ext cx="1765609" cy="2114938"/>
          </a:xfrm>
          <a:prstGeom prst="rect">
            <a:avLst/>
          </a:prstGeom>
          <a:noFill/>
        </p:spPr>
        <p:txBody>
          <a:bodyPr wrap="square" rtlCol="0">
            <a:spAutoFit/>
          </a:bodyPr>
          <a:lstStyle/>
          <a:p>
            <a:pPr algn="ctr"/>
            <a:r>
              <a:rPr lang="en-GB" sz="3286" b="1" dirty="0">
                <a:solidFill>
                  <a:srgbClr val="7030A0"/>
                </a:solidFill>
                <a:latin typeface="Verdana" panose="020B0604030504040204" pitchFamily="34" charset="0"/>
                <a:ea typeface="Verdana" panose="020B0604030504040204" pitchFamily="34" charset="0"/>
              </a:rPr>
              <a:t>Wo ist die Weise Eule?</a:t>
            </a:r>
            <a:endParaRPr lang="ru-RU" sz="3286" b="1" dirty="0">
              <a:solidFill>
                <a:srgbClr val="7030A0"/>
              </a:solidFill>
              <a:latin typeface="Verdana" panose="020B0604030504040204" pitchFamily="34" charset="0"/>
              <a:ea typeface="Verdana" panose="020B0604030504040204" pitchFamily="34" charset="0"/>
            </a:endParaRPr>
          </a:p>
        </p:txBody>
      </p:sp>
      <p:pic>
        <p:nvPicPr>
          <p:cNvPr id="2060" name="Picture 12" descr="generate a wise owl to illustrate a children's book, cartoon character, Walt Disney style, she is sitting in a hollow in a tree">
            <a:extLst>
              <a:ext uri="{FF2B5EF4-FFF2-40B4-BE49-F238E27FC236}">
                <a16:creationId xmlns:a16="http://schemas.microsoft.com/office/drawing/2014/main" id="{8896D2B2-79AD-4777-A792-50D8C3712376}"/>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56771" y1="28906" x2="67839" y2="31055"/>
                        <a14:backgroundMark x1="17839" y1="10742" x2="28125" y2="44922"/>
                        <a14:backgroundMark x1="23698" y1="13281" x2="41536" y2="36523"/>
                        <a14:backgroundMark x1="41536" y1="36523" x2="44661" y2="44727"/>
                        <a14:backgroundMark x1="51302" y1="30664" x2="49219" y2="43750"/>
                        <a14:backgroundMark x1="49219" y1="43750" x2="49870" y2="51367"/>
                        <a14:backgroundMark x1="52604" y1="12695" x2="50781" y2="20313"/>
                        <a14:backgroundMark x1="50781" y1="20313" x2="52083" y2="26758"/>
                        <a14:backgroundMark x1="52083" y1="26758" x2="51432" y2="31055"/>
                        <a14:backgroundMark x1="55729" y1="14648" x2="59375" y2="17578"/>
                        <a14:backgroundMark x1="59375" y1="17578" x2="59375" y2="17578"/>
                      </a14:backgroundRemoval>
                    </a14:imgEffect>
                  </a14:imgLayer>
                </a14:imgProps>
              </a:ext>
              <a:ext uri="{28A0092B-C50C-407E-A947-70E740481C1C}">
                <a14:useLocalDpi xmlns:a14="http://schemas.microsoft.com/office/drawing/2010/main" val="0"/>
              </a:ext>
            </a:extLst>
          </a:blip>
          <a:srcRect l="47670" t="11924" r="20862" b="32144"/>
          <a:stretch/>
        </p:blipFill>
        <p:spPr bwMode="auto">
          <a:xfrm>
            <a:off x="6273573" y="2210873"/>
            <a:ext cx="466214" cy="5524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F365157-81A3-4142-9499-CCA085C48F83}"/>
              </a:ext>
            </a:extLst>
          </p:cNvPr>
          <p:cNvSpPr txBox="1"/>
          <p:nvPr/>
        </p:nvSpPr>
        <p:spPr>
          <a:xfrm>
            <a:off x="3034379" y="1775046"/>
            <a:ext cx="587829" cy="523220"/>
          </a:xfrm>
          <a:prstGeom prst="rect">
            <a:avLst/>
          </a:prstGeom>
          <a:noFill/>
        </p:spPr>
        <p:txBody>
          <a:bodyPr wrap="square" rtlCol="0">
            <a:spAutoFit/>
          </a:bodyPr>
          <a:lstStyle/>
          <a:p>
            <a:pPr algn="ctr"/>
            <a:r>
              <a:rPr lang="en-GB" sz="2800" b="1" dirty="0">
                <a:solidFill>
                  <a:schemeClr val="bg1"/>
                </a:solidFill>
                <a:latin typeface="Verdana" panose="020B0604030504040204" pitchFamily="34" charset="0"/>
                <a:ea typeface="Verdana" panose="020B0604030504040204" pitchFamily="34" charset="0"/>
              </a:rPr>
              <a:t>1</a:t>
            </a:r>
            <a:endParaRPr lang="ru-RU" sz="2800" b="1" dirty="0">
              <a:solidFill>
                <a:schemeClr val="bg1"/>
              </a:solidFill>
              <a:latin typeface="Verdana" panose="020B0604030504040204" pitchFamily="34" charset="0"/>
              <a:ea typeface="Verdana" panose="020B0604030504040204" pitchFamily="34" charset="0"/>
            </a:endParaRPr>
          </a:p>
        </p:txBody>
      </p:sp>
      <p:sp>
        <p:nvSpPr>
          <p:cNvPr id="19" name="TextBox 18">
            <a:extLst>
              <a:ext uri="{FF2B5EF4-FFF2-40B4-BE49-F238E27FC236}">
                <a16:creationId xmlns:a16="http://schemas.microsoft.com/office/drawing/2014/main" id="{5243057D-E9EB-44F5-9D3E-865F4A7BBA73}"/>
              </a:ext>
            </a:extLst>
          </p:cNvPr>
          <p:cNvSpPr txBox="1"/>
          <p:nvPr/>
        </p:nvSpPr>
        <p:spPr>
          <a:xfrm>
            <a:off x="4042865" y="815245"/>
            <a:ext cx="587829" cy="523220"/>
          </a:xfrm>
          <a:prstGeom prst="rect">
            <a:avLst/>
          </a:prstGeom>
          <a:noFill/>
        </p:spPr>
        <p:txBody>
          <a:bodyPr wrap="square" rtlCol="0">
            <a:spAutoFit/>
          </a:bodyPr>
          <a:lstStyle/>
          <a:p>
            <a:pPr algn="ctr"/>
            <a:r>
              <a:rPr lang="en-GB" sz="2800" b="1" dirty="0">
                <a:solidFill>
                  <a:schemeClr val="bg1"/>
                </a:solidFill>
                <a:latin typeface="Verdana" panose="020B0604030504040204" pitchFamily="34" charset="0"/>
                <a:ea typeface="Verdana" panose="020B0604030504040204" pitchFamily="34" charset="0"/>
              </a:rPr>
              <a:t>2</a:t>
            </a:r>
            <a:endParaRPr lang="ru-RU" sz="2800" b="1" dirty="0">
              <a:solidFill>
                <a:schemeClr val="bg1"/>
              </a:solidFill>
              <a:latin typeface="Verdana" panose="020B0604030504040204" pitchFamily="34" charset="0"/>
              <a:ea typeface="Verdana" panose="020B0604030504040204" pitchFamily="34" charset="0"/>
            </a:endParaRPr>
          </a:p>
        </p:txBody>
      </p:sp>
      <p:sp>
        <p:nvSpPr>
          <p:cNvPr id="20" name="TextBox 19">
            <a:extLst>
              <a:ext uri="{FF2B5EF4-FFF2-40B4-BE49-F238E27FC236}">
                <a16:creationId xmlns:a16="http://schemas.microsoft.com/office/drawing/2014/main" id="{84330FD3-532E-43EF-8F72-DFA73C317790}"/>
              </a:ext>
            </a:extLst>
          </p:cNvPr>
          <p:cNvSpPr txBox="1"/>
          <p:nvPr/>
        </p:nvSpPr>
        <p:spPr>
          <a:xfrm>
            <a:off x="6252944" y="1737678"/>
            <a:ext cx="587829" cy="523220"/>
          </a:xfrm>
          <a:prstGeom prst="rect">
            <a:avLst/>
          </a:prstGeom>
          <a:noFill/>
        </p:spPr>
        <p:txBody>
          <a:bodyPr wrap="square" rtlCol="0">
            <a:spAutoFit/>
          </a:bodyPr>
          <a:lstStyle/>
          <a:p>
            <a:pPr algn="ctr"/>
            <a:r>
              <a:rPr lang="en-GB" sz="2800" b="1" dirty="0">
                <a:solidFill>
                  <a:schemeClr val="bg1"/>
                </a:solidFill>
                <a:latin typeface="Verdana" panose="020B0604030504040204" pitchFamily="34" charset="0"/>
                <a:ea typeface="Verdana" panose="020B0604030504040204" pitchFamily="34" charset="0"/>
              </a:rPr>
              <a:t>4</a:t>
            </a:r>
            <a:endParaRPr lang="ru-RU" sz="2800" b="1" dirty="0">
              <a:solidFill>
                <a:schemeClr val="bg1"/>
              </a:solidFill>
              <a:latin typeface="Verdana" panose="020B0604030504040204" pitchFamily="34" charset="0"/>
              <a:ea typeface="Verdana" panose="020B0604030504040204" pitchFamily="34" charset="0"/>
            </a:endParaRPr>
          </a:p>
        </p:txBody>
      </p:sp>
      <p:sp>
        <p:nvSpPr>
          <p:cNvPr id="21" name="TextBox 20">
            <a:extLst>
              <a:ext uri="{FF2B5EF4-FFF2-40B4-BE49-F238E27FC236}">
                <a16:creationId xmlns:a16="http://schemas.microsoft.com/office/drawing/2014/main" id="{11735BE7-9F44-4974-8570-995230830F68}"/>
              </a:ext>
            </a:extLst>
          </p:cNvPr>
          <p:cNvSpPr txBox="1"/>
          <p:nvPr/>
        </p:nvSpPr>
        <p:spPr>
          <a:xfrm>
            <a:off x="4503835" y="2264593"/>
            <a:ext cx="587829" cy="523220"/>
          </a:xfrm>
          <a:prstGeom prst="rect">
            <a:avLst/>
          </a:prstGeom>
          <a:noFill/>
        </p:spPr>
        <p:txBody>
          <a:bodyPr wrap="square" rtlCol="0">
            <a:spAutoFit/>
          </a:bodyPr>
          <a:lstStyle/>
          <a:p>
            <a:pPr algn="ctr"/>
            <a:r>
              <a:rPr lang="en-GB" sz="2800" b="1" dirty="0">
                <a:solidFill>
                  <a:schemeClr val="bg1"/>
                </a:solidFill>
                <a:latin typeface="Verdana" panose="020B0604030504040204" pitchFamily="34" charset="0"/>
                <a:ea typeface="Verdana" panose="020B0604030504040204" pitchFamily="34" charset="0"/>
              </a:rPr>
              <a:t>5</a:t>
            </a:r>
            <a:endParaRPr lang="ru-RU" sz="2800" b="1" dirty="0">
              <a:solidFill>
                <a:schemeClr val="bg1"/>
              </a:solidFill>
              <a:latin typeface="Verdana" panose="020B0604030504040204" pitchFamily="34" charset="0"/>
              <a:ea typeface="Verdana" panose="020B0604030504040204" pitchFamily="34" charset="0"/>
            </a:endParaRPr>
          </a:p>
        </p:txBody>
      </p:sp>
      <p:sp>
        <p:nvSpPr>
          <p:cNvPr id="22" name="TextBox 21">
            <a:extLst>
              <a:ext uri="{FF2B5EF4-FFF2-40B4-BE49-F238E27FC236}">
                <a16:creationId xmlns:a16="http://schemas.microsoft.com/office/drawing/2014/main" id="{7A1585CB-9708-4550-8337-A743B2515011}"/>
              </a:ext>
            </a:extLst>
          </p:cNvPr>
          <p:cNvSpPr txBox="1"/>
          <p:nvPr/>
        </p:nvSpPr>
        <p:spPr>
          <a:xfrm>
            <a:off x="7350140" y="1251887"/>
            <a:ext cx="587829" cy="523220"/>
          </a:xfrm>
          <a:prstGeom prst="rect">
            <a:avLst/>
          </a:prstGeom>
          <a:noFill/>
        </p:spPr>
        <p:txBody>
          <a:bodyPr wrap="square" rtlCol="0">
            <a:spAutoFit/>
          </a:bodyPr>
          <a:lstStyle/>
          <a:p>
            <a:pPr algn="ctr"/>
            <a:r>
              <a:rPr lang="en-GB" sz="2800" b="1" dirty="0">
                <a:solidFill>
                  <a:schemeClr val="bg1"/>
                </a:solidFill>
                <a:latin typeface="Verdana" panose="020B0604030504040204" pitchFamily="34" charset="0"/>
                <a:ea typeface="Verdana" panose="020B0604030504040204" pitchFamily="34" charset="0"/>
              </a:rPr>
              <a:t>3</a:t>
            </a:r>
            <a:endParaRPr lang="ru-RU" sz="2800" b="1" dirty="0">
              <a:solidFill>
                <a:schemeClr val="bg1"/>
              </a:solidFill>
              <a:latin typeface="Verdana" panose="020B0604030504040204" pitchFamily="34" charset="0"/>
              <a:ea typeface="Verdana" panose="020B0604030504040204" pitchFamily="34" charset="0"/>
            </a:endParaRPr>
          </a:p>
        </p:txBody>
      </p:sp>
      <p:pic>
        <p:nvPicPr>
          <p:cNvPr id="2066" name="Picture 18" descr="книги для презентации: 2 тыс изображений найдено в Яндекс Картинках">
            <a:extLst>
              <a:ext uri="{FF2B5EF4-FFF2-40B4-BE49-F238E27FC236}">
                <a16:creationId xmlns:a16="http://schemas.microsoft.com/office/drawing/2014/main" id="{591E60DA-A9A8-4F8F-869C-A4821C30FFA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3518" b="95477" l="5929" r="95257">
                        <a14:foregroundMark x1="47826" y1="9548" x2="71542" y2="15578"/>
                        <a14:foregroundMark x1="71542" y1="15578" x2="73518" y2="17085"/>
                        <a14:foregroundMark x1="89328" y1="22111" x2="95257" y2="24623"/>
                        <a14:foregroundMark x1="92490" y1="48241" x2="83004" y2="56281"/>
                        <a14:foregroundMark x1="56126" y1="4020" x2="45455" y2="9548"/>
                        <a14:foregroundMark x1="6324" y1="52764" x2="11858" y2="75879"/>
                        <a14:foregroundMark x1="46245" y1="95477" x2="54150" y2="87940"/>
                      </a14:backgroundRemoval>
                    </a14:imgEffect>
                  </a14:imgLayer>
                </a14:imgProps>
              </a:ext>
              <a:ext uri="{28A0092B-C50C-407E-A947-70E740481C1C}">
                <a14:useLocalDpi xmlns:a14="http://schemas.microsoft.com/office/drawing/2010/main" val="0"/>
              </a:ext>
            </a:extLst>
          </a:blip>
          <a:srcRect/>
          <a:stretch>
            <a:fillRect/>
          </a:stretch>
        </p:blipFill>
        <p:spPr bwMode="auto">
          <a:xfrm rot="792952">
            <a:off x="6972425" y="2303684"/>
            <a:ext cx="384530" cy="302458"/>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986275D0-3843-4365-B149-1AD6B8977757}"/>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0000" l="10000" r="90000">
                        <a14:foregroundMark x1="67480" y1="45410" x2="77246" y2="63867"/>
                        <a14:foregroundMark x1="73242" y1="67480" x2="76465" y2="73242"/>
                        <a14:backgroundMark x1="28711" y1="16406" x2="27051" y2="62695"/>
                        <a14:backgroundMark x1="74316" y1="17090" x2="82422" y2="43555"/>
                        <a14:backgroundMark x1="39160" y1="12695" x2="63379" y2="10352"/>
                      </a14:backgroundRemoval>
                    </a14:imgEffect>
                  </a14:imgLayer>
                </a14:imgProps>
              </a:ext>
              <a:ext uri="{28A0092B-C50C-407E-A947-70E740481C1C}">
                <a14:useLocalDpi xmlns:a14="http://schemas.microsoft.com/office/drawing/2010/main" val="0"/>
              </a:ext>
            </a:extLst>
          </a:blip>
          <a:srcRect l="26162" t="8720" r="16779" b="17192"/>
          <a:stretch/>
        </p:blipFill>
        <p:spPr>
          <a:xfrm>
            <a:off x="6805204" y="1378467"/>
            <a:ext cx="829028" cy="1076446"/>
          </a:xfrm>
          <a:prstGeom prst="rect">
            <a:avLst/>
          </a:prstGeom>
        </p:spPr>
      </p:pic>
      <p:pic>
        <p:nvPicPr>
          <p:cNvPr id="2050" name="Picture 2" descr="Glasses in transparent background Royalty Free Vector Image">
            <a:extLst>
              <a:ext uri="{FF2B5EF4-FFF2-40B4-BE49-F238E27FC236}">
                <a16:creationId xmlns:a16="http://schemas.microsoft.com/office/drawing/2014/main" id="{0A96FF97-D79A-43A0-9594-1D6859B53705}"/>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9926" b="89889" l="9400" r="91000">
                        <a14:foregroundMark x1="9400" y1="34230" x2="9600" y2="37477"/>
                        <a14:foregroundMark x1="90800" y1="34323" x2="91000" y2="37662"/>
                      </a14:backgroundRemoval>
                    </a14:imgEffect>
                  </a14:imgLayer>
                </a14:imgProps>
              </a:ext>
              <a:ext uri="{28A0092B-C50C-407E-A947-70E740481C1C}">
                <a14:useLocalDpi xmlns:a14="http://schemas.microsoft.com/office/drawing/2010/main" val="0"/>
              </a:ext>
            </a:extLst>
          </a:blip>
          <a:srcRect t="23597" b="35828"/>
          <a:stretch/>
        </p:blipFill>
        <p:spPr bwMode="auto">
          <a:xfrm>
            <a:off x="6916234" y="1558906"/>
            <a:ext cx="543859" cy="237911"/>
          </a:xfrm>
          <a:prstGeom prst="rect">
            <a:avLst/>
          </a:prstGeom>
          <a:noFill/>
          <a:extLst>
            <a:ext uri="{909E8E84-426E-40DD-AFC4-6F175D3DCCD1}">
              <a14:hiddenFill xmlns:a14="http://schemas.microsoft.com/office/drawing/2010/main">
                <a:solidFill>
                  <a:srgbClr val="FFFFFF"/>
                </a:solidFill>
              </a14:hiddenFill>
            </a:ext>
          </a:extLst>
        </p:spPr>
      </p:pic>
      <p:pic>
        <p:nvPicPr>
          <p:cNvPr id="2" name="Звук 1">
            <a:hlinkClick r:id="" action="ppaction://media"/>
            <a:extLst>
              <a:ext uri="{FF2B5EF4-FFF2-40B4-BE49-F238E27FC236}">
                <a16:creationId xmlns:a16="http://schemas.microsoft.com/office/drawing/2014/main" id="{587645A4-E79B-40CA-9D45-D9F961D82D04}"/>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33609643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3593">
        <p15:prstTrans prst="pageCurlDouble"/>
      </p:transition>
    </mc:Choice>
    <mc:Fallback>
      <p:transition spd="slow" advTm="135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E0"/>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5AB0B68-9615-462D-91F3-41533F1915F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3933" r="4642" b="6059"/>
          <a:stretch/>
        </p:blipFill>
        <p:spPr>
          <a:xfrm>
            <a:off x="56047" y="-27432"/>
            <a:ext cx="8679966" cy="6364224"/>
          </a:xfrm>
          <a:prstGeom prst="rect">
            <a:avLst/>
          </a:prstGeom>
        </p:spPr>
      </p:pic>
      <p:sp>
        <p:nvSpPr>
          <p:cNvPr id="2" name="TextBox 1">
            <a:extLst>
              <a:ext uri="{FF2B5EF4-FFF2-40B4-BE49-F238E27FC236}">
                <a16:creationId xmlns:a16="http://schemas.microsoft.com/office/drawing/2014/main" id="{F512F5D3-0EBC-4D90-8E72-024FC1EE0CA9}"/>
              </a:ext>
            </a:extLst>
          </p:cNvPr>
          <p:cNvSpPr txBox="1"/>
          <p:nvPr/>
        </p:nvSpPr>
        <p:spPr>
          <a:xfrm>
            <a:off x="545648" y="1560094"/>
            <a:ext cx="3090921" cy="3693319"/>
          </a:xfrm>
          <a:prstGeom prst="rect">
            <a:avLst/>
          </a:prstGeom>
          <a:noFill/>
        </p:spPr>
        <p:txBody>
          <a:bodyPr wrap="square" rtlCol="0">
            <a:spAutoFit/>
          </a:bodyPr>
          <a:lstStyle/>
          <a:p>
            <a:pPr algn="ctr"/>
            <a:r>
              <a:rPr lang="de-DE" sz="2400" dirty="0">
                <a:solidFill>
                  <a:srgbClr val="7030A0"/>
                </a:solidFill>
                <a:latin typeface="Verdana" panose="020B0604030504040204" pitchFamily="34" charset="0"/>
                <a:ea typeface="Verdana" panose="020B0604030504040204" pitchFamily="34" charset="0"/>
                <a:cs typeface="Times New Roman" panose="02020603050405020304" pitchFamily="18" charset="0"/>
              </a:rPr>
              <a:t>„Tilli, Willi, hallo! Gut, dass ihr da seid! Ich habe ein Problem. Alle meine Eier sind weg! Helft mir bitte!”, die Weise Eule sieht sehr besorgt aus</a:t>
            </a:r>
            <a:r>
              <a:rPr lang="de-DE" sz="1800" dirty="0">
                <a:solidFill>
                  <a:srgbClr val="7030A0"/>
                </a:solidFill>
                <a:latin typeface="Verdana" panose="020B0604030504040204" pitchFamily="34" charset="0"/>
                <a:ea typeface="Verdana" panose="020B0604030504040204" pitchFamily="34" charset="0"/>
                <a:cs typeface="Times New Roman" panose="02020603050405020304" pitchFamily="18" charset="0"/>
              </a:rPr>
              <a:t>.</a:t>
            </a:r>
          </a:p>
          <a:p>
            <a:endParaRPr lang="ru-RU" dirty="0"/>
          </a:p>
        </p:txBody>
      </p:sp>
      <p:sp>
        <p:nvSpPr>
          <p:cNvPr id="6" name="TextBox 5">
            <a:extLst>
              <a:ext uri="{FF2B5EF4-FFF2-40B4-BE49-F238E27FC236}">
                <a16:creationId xmlns:a16="http://schemas.microsoft.com/office/drawing/2014/main" id="{5DF831D3-99BC-4C3A-8652-E9F8413C0A90}"/>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8" name="Рисунок 7">
            <a:extLst>
              <a:ext uri="{FF2B5EF4-FFF2-40B4-BE49-F238E27FC236}">
                <a16:creationId xmlns:a16="http://schemas.microsoft.com/office/drawing/2014/main" id="{E298C98B-7D01-430D-AD1F-CC6F25EA7DC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9920689" flipH="1">
            <a:off x="1649857" y="626635"/>
            <a:ext cx="851004" cy="851004"/>
          </a:xfrm>
          <a:prstGeom prst="rect">
            <a:avLst/>
          </a:prstGeom>
        </p:spPr>
      </p:pic>
      <p:pic>
        <p:nvPicPr>
          <p:cNvPr id="10" name="Рисунок 9">
            <a:extLst>
              <a:ext uri="{FF2B5EF4-FFF2-40B4-BE49-F238E27FC236}">
                <a16:creationId xmlns:a16="http://schemas.microsoft.com/office/drawing/2014/main" id="{4374AB07-70BF-4330-A162-38A0A7B0FA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0779" y="1210962"/>
            <a:ext cx="4327397" cy="4327397"/>
          </a:xfrm>
          <a:prstGeom prst="rect">
            <a:avLst/>
          </a:prstGeom>
          <a:effectLst>
            <a:glow rad="127000">
              <a:srgbClr val="F6C5CA"/>
            </a:glow>
          </a:effectLst>
        </p:spPr>
      </p:pic>
      <p:pic>
        <p:nvPicPr>
          <p:cNvPr id="9" name="Picture 18" descr="книги для презентации: 2 тыс изображений найдено в Яндекс Картинках">
            <a:extLst>
              <a:ext uri="{FF2B5EF4-FFF2-40B4-BE49-F238E27FC236}">
                <a16:creationId xmlns:a16="http://schemas.microsoft.com/office/drawing/2014/main" id="{81F4EDD7-1CD2-498B-BC7A-7EB319D0D53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518" b="95477" l="5929" r="95257">
                        <a14:foregroundMark x1="47826" y1="9548" x2="71542" y2="15578"/>
                        <a14:foregroundMark x1="71542" y1="15578" x2="73518" y2="17085"/>
                        <a14:foregroundMark x1="89328" y1="22111" x2="95257" y2="24623"/>
                        <a14:foregroundMark x1="92490" y1="48241" x2="83004" y2="56281"/>
                        <a14:foregroundMark x1="56126" y1="4020" x2="45455" y2="9548"/>
                        <a14:foregroundMark x1="6324" y1="52764" x2="11858" y2="75879"/>
                        <a14:foregroundMark x1="46245" y1="95477" x2="54150" y2="87940"/>
                      </a14:backgroundRemoval>
                    </a14:imgEffect>
                  </a14:imgLayer>
                </a14:imgProps>
              </a:ext>
              <a:ext uri="{28A0092B-C50C-407E-A947-70E740481C1C}">
                <a14:useLocalDpi xmlns:a14="http://schemas.microsoft.com/office/drawing/2010/main" val="0"/>
              </a:ext>
            </a:extLst>
          </a:blip>
          <a:srcRect/>
          <a:stretch>
            <a:fillRect/>
          </a:stretch>
        </p:blipFill>
        <p:spPr bwMode="auto">
          <a:xfrm rot="19918875">
            <a:off x="5025927" y="4234648"/>
            <a:ext cx="1246297" cy="98029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Группа 2">
            <a:extLst>
              <a:ext uri="{FF2B5EF4-FFF2-40B4-BE49-F238E27FC236}">
                <a16:creationId xmlns:a16="http://schemas.microsoft.com/office/drawing/2014/main" id="{842DC4FB-A022-41D8-B188-2DC7165510B9}"/>
              </a:ext>
            </a:extLst>
          </p:cNvPr>
          <p:cNvGrpSpPr/>
          <p:nvPr/>
        </p:nvGrpSpPr>
        <p:grpSpPr>
          <a:xfrm>
            <a:off x="3790779" y="1210961"/>
            <a:ext cx="4327397" cy="4327397"/>
            <a:chOff x="3790779" y="1210962"/>
            <a:chExt cx="4327397" cy="4327397"/>
          </a:xfrm>
        </p:grpSpPr>
        <p:pic>
          <p:nvPicPr>
            <p:cNvPr id="7" name="Рисунок 6">
              <a:extLst>
                <a:ext uri="{FF2B5EF4-FFF2-40B4-BE49-F238E27FC236}">
                  <a16:creationId xmlns:a16="http://schemas.microsoft.com/office/drawing/2014/main" id="{E6AC819A-C2FF-43D0-8DE6-BD564CBDAA2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65039" y1="25488" x2="67578" y2="37891"/>
                          <a14:foregroundMark x1="67578" y1="37891" x2="75293" y2="51074"/>
                          <a14:foregroundMark x1="75293" y1="51074" x2="77051" y2="65918"/>
                          <a14:foregroundMark x1="76172" y1="66895" x2="77832" y2="74805"/>
                          <a14:foregroundMark x1="54395" y1="79590" x2="54688" y2="80762"/>
                          <a14:foregroundMark x1="57715" y1="78027" x2="57422" y2="81055"/>
                          <a14:backgroundMark x1="56250" y1="81445" x2="56250" y2="81738"/>
                          <a14:backgroundMark x1="26758" y1="17188" x2="29980" y2="72168"/>
                          <a14:backgroundMark x1="41895" y1="9180" x2="54980" y2="13770"/>
                          <a14:backgroundMark x1="54980" y1="13770" x2="73926" y2="10156"/>
                          <a14:backgroundMark x1="73926" y1="10156" x2="74805" y2="30078"/>
                          <a14:backgroundMark x1="73926" y1="28809" x2="79590" y2="40430"/>
                          <a14:backgroundMark x1="79590" y1="40430" x2="81152" y2="41406"/>
                          <a14:backgroundMark x1="42383" y1="13086" x2="30664" y2="18555"/>
                          <a14:backgroundMark x1="30664" y1="18555" x2="34082" y2="35938"/>
                          <a14:backgroundMark x1="69336" y1="26172" x2="72559" y2="36230"/>
                        </a14:backgroundRemoval>
                      </a14:imgEffect>
                    </a14:imgLayer>
                  </a14:imgProps>
                </a:ext>
                <a:ext uri="{28A0092B-C50C-407E-A947-70E740481C1C}">
                  <a14:useLocalDpi xmlns:a14="http://schemas.microsoft.com/office/drawing/2010/main" val="0"/>
                </a:ext>
              </a:extLst>
            </a:blip>
            <a:stretch>
              <a:fillRect/>
            </a:stretch>
          </p:blipFill>
          <p:spPr>
            <a:xfrm>
              <a:off x="3790779" y="1210962"/>
              <a:ext cx="4327397" cy="4327397"/>
            </a:xfrm>
            <a:prstGeom prst="rect">
              <a:avLst/>
            </a:prstGeom>
            <a:effectLst>
              <a:glow rad="127000">
                <a:srgbClr val="F6C5CA">
                  <a:alpha val="0"/>
                </a:srgbClr>
              </a:glow>
            </a:effectLst>
          </p:spPr>
        </p:pic>
        <p:pic>
          <p:nvPicPr>
            <p:cNvPr id="5" name="Picture 2" descr="Glasses in transparent background Royalty Free Vector Image">
              <a:extLst>
                <a:ext uri="{FF2B5EF4-FFF2-40B4-BE49-F238E27FC236}">
                  <a16:creationId xmlns:a16="http://schemas.microsoft.com/office/drawing/2014/main" id="{90FF9F76-AEBE-48F7-84CC-67CA36F7CC8A}"/>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926" b="89889" l="9400" r="91000">
                          <a14:foregroundMark x1="9400" y1="34230" x2="9600" y2="37477"/>
                          <a14:foregroundMark x1="90800" y1="34323" x2="91000" y2="37662"/>
                        </a14:backgroundRemoval>
                      </a14:imgEffect>
                    </a14:imgLayer>
                  </a14:imgProps>
                </a:ext>
                <a:ext uri="{28A0092B-C50C-407E-A947-70E740481C1C}">
                  <a14:useLocalDpi xmlns:a14="http://schemas.microsoft.com/office/drawing/2010/main" val="0"/>
                </a:ext>
              </a:extLst>
            </a:blip>
            <a:srcRect t="23597" b="35828"/>
            <a:stretch/>
          </p:blipFill>
          <p:spPr bwMode="auto">
            <a:xfrm>
              <a:off x="5323851" y="2157985"/>
              <a:ext cx="1463207"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Звук 10">
            <a:hlinkClick r:id="" action="ppaction://media"/>
            <a:extLst>
              <a:ext uri="{FF2B5EF4-FFF2-40B4-BE49-F238E27FC236}">
                <a16:creationId xmlns:a16="http://schemas.microsoft.com/office/drawing/2014/main" id="{9CFB8777-1F09-4812-9BC6-CAFFE30CCE5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1900447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4801">
        <p15:prstTrans prst="pageCurlDouble"/>
      </p:transition>
    </mc:Choice>
    <mc:Fallback>
      <p:transition spd="slow" advTm="148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CC92598-69F4-4530-9164-29E715306F5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6"/>
            <a:ext cx="8679966" cy="6583680"/>
          </a:xfrm>
          <a:prstGeom prst="rect">
            <a:avLst/>
          </a:prstGeom>
        </p:spPr>
      </p:pic>
      <p:sp>
        <p:nvSpPr>
          <p:cNvPr id="6" name="TextBox 5">
            <a:extLst>
              <a:ext uri="{FF2B5EF4-FFF2-40B4-BE49-F238E27FC236}">
                <a16:creationId xmlns:a16="http://schemas.microsoft.com/office/drawing/2014/main" id="{6CE65352-CEE2-4683-890D-389775B876D2}"/>
              </a:ext>
            </a:extLst>
          </p:cNvPr>
          <p:cNvSpPr txBox="1"/>
          <p:nvPr/>
        </p:nvSpPr>
        <p:spPr>
          <a:xfrm>
            <a:off x="550364" y="1563875"/>
            <a:ext cx="3203489" cy="4801699"/>
          </a:xfrm>
          <a:prstGeom prst="rect">
            <a:avLst/>
          </a:prstGeom>
          <a:noFill/>
        </p:spPr>
        <p:txBody>
          <a:bodyPr wrap="square" rtlCol="0">
            <a:spAutoFit/>
          </a:bodyPr>
          <a:lstStyle/>
          <a:p>
            <a:pPr algn="just">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„Sind alle Eier weg?”, fragt Willi.</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just">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„Ja, und anstatt der Eier ist nur eine weiße Feder da. Ich habe aber keine weißen Federn. Das ist bestimmt nicht meine”, antwortet die Weise Eule.</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just">
              <a:lnSpc>
                <a:spcPct val="107000"/>
              </a:lnSpc>
              <a:spcAft>
                <a:spcPts val="800"/>
              </a:spcAft>
            </a:pPr>
            <a:endParaRPr lang="ru-RU" sz="2244" dirty="0">
              <a:solidFill>
                <a:srgbClr val="552579"/>
              </a:solidFill>
              <a:latin typeface="Verdana" panose="020B0604030504040204" pitchFamily="34" charset="0"/>
              <a:ea typeface="Verdana" panose="020B0604030504040204" pitchFamily="34" charset="0"/>
              <a:cs typeface="Times New Roman" panose="02020603050405020304" pitchFamily="18" charset="0"/>
            </a:endParaRPr>
          </a:p>
          <a:p>
            <a:pPr algn="just">
              <a:lnSpc>
                <a:spcPct val="107000"/>
              </a:lnSpc>
              <a:spcAft>
                <a:spcPts val="800"/>
              </a:spcAft>
            </a:pPr>
            <a:endParaRPr lang="ru-RU" sz="2244" dirty="0">
              <a:solidFill>
                <a:srgbClr val="552579"/>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7" name="Рисунок 6">
            <a:extLst>
              <a:ext uri="{FF2B5EF4-FFF2-40B4-BE49-F238E27FC236}">
                <a16:creationId xmlns:a16="http://schemas.microsoft.com/office/drawing/2014/main" id="{226272F4-E88E-4D8F-BDFD-CDDCE0F2B46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762550">
            <a:off x="2823350" y="999435"/>
            <a:ext cx="476800" cy="476800"/>
          </a:xfrm>
          <a:prstGeom prst="rect">
            <a:avLst/>
          </a:prstGeom>
        </p:spPr>
      </p:pic>
      <p:pic>
        <p:nvPicPr>
          <p:cNvPr id="3" name="Рисунок 2">
            <a:extLst>
              <a:ext uri="{FF2B5EF4-FFF2-40B4-BE49-F238E27FC236}">
                <a16:creationId xmlns:a16="http://schemas.microsoft.com/office/drawing/2014/main" id="{098314DB-BD21-452B-B665-6C8A03EB677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4637" t="11316" r="20293" b="4942"/>
          <a:stretch/>
        </p:blipFill>
        <p:spPr>
          <a:xfrm>
            <a:off x="3995666" y="691978"/>
            <a:ext cx="4048583" cy="5210350"/>
          </a:xfrm>
          <a:prstGeom prst="rect">
            <a:avLst/>
          </a:prstGeom>
        </p:spPr>
      </p:pic>
      <p:sp>
        <p:nvSpPr>
          <p:cNvPr id="8" name="TextBox 7">
            <a:extLst>
              <a:ext uri="{FF2B5EF4-FFF2-40B4-BE49-F238E27FC236}">
                <a16:creationId xmlns:a16="http://schemas.microsoft.com/office/drawing/2014/main" id="{B7FAA9DD-1BCF-4A51-BC9F-EA31C455C0AD}"/>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2" name="Звук 1">
            <a:hlinkClick r:id="" action="ppaction://media"/>
            <a:extLst>
              <a:ext uri="{FF2B5EF4-FFF2-40B4-BE49-F238E27FC236}">
                <a16:creationId xmlns:a16="http://schemas.microsoft.com/office/drawing/2014/main" id="{4530C5EC-0710-458F-B8C6-F8DD9C71A9C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9111463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6472">
        <p15:prstTrans prst="pageCurlDouble"/>
      </p:transition>
    </mc:Choice>
    <mc:Fallback>
      <p:transition spd="slow" advTm="164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CC92598-69F4-4530-9164-29E715306F5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6"/>
            <a:ext cx="8679966" cy="6583680"/>
          </a:xfrm>
          <a:prstGeom prst="rect">
            <a:avLst/>
          </a:prstGeom>
        </p:spPr>
      </p:pic>
      <p:sp>
        <p:nvSpPr>
          <p:cNvPr id="6" name="TextBox 5">
            <a:extLst>
              <a:ext uri="{FF2B5EF4-FFF2-40B4-BE49-F238E27FC236}">
                <a16:creationId xmlns:a16="http://schemas.microsoft.com/office/drawing/2014/main" id="{6CE65352-CEE2-4683-890D-389775B876D2}"/>
              </a:ext>
            </a:extLst>
          </p:cNvPr>
          <p:cNvSpPr txBox="1"/>
          <p:nvPr/>
        </p:nvSpPr>
        <p:spPr>
          <a:xfrm>
            <a:off x="705925" y="2365852"/>
            <a:ext cx="3039906" cy="2748894"/>
          </a:xfrm>
          <a:prstGeom prst="rect">
            <a:avLst/>
          </a:prstGeom>
          <a:noFill/>
        </p:spPr>
        <p:txBody>
          <a:bodyPr wrap="square" rtlCol="0">
            <a:spAutoFit/>
          </a:bodyPr>
          <a:lstStyle/>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„Sehr interessant”, brummt Will nachdenklich. „Was machen wir jetzt, Willi?”, Tilli ist traurig.</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just">
              <a:lnSpc>
                <a:spcPct val="107000"/>
              </a:lnSpc>
              <a:spcAft>
                <a:spcPts val="800"/>
              </a:spcAft>
            </a:pPr>
            <a:endParaRPr lang="ru-RU" sz="2244" dirty="0">
              <a:solidFill>
                <a:srgbClr val="552579"/>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C722DEB4-03B0-4613-B3BB-40DC55EFDC8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862133">
            <a:off x="1657981" y="1219269"/>
            <a:ext cx="915451" cy="915451"/>
          </a:xfrm>
          <a:prstGeom prst="rect">
            <a:avLst/>
          </a:prstGeom>
        </p:spPr>
      </p:pic>
      <p:pic>
        <p:nvPicPr>
          <p:cNvPr id="8" name="Рисунок 7">
            <a:extLst>
              <a:ext uri="{FF2B5EF4-FFF2-40B4-BE49-F238E27FC236}">
                <a16:creationId xmlns:a16="http://schemas.microsoft.com/office/drawing/2014/main" id="{D35DAD73-696A-4D8B-AE90-BF95B43E51A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4916" y1="28451" x2="34680" y2="34343"/>
                        <a14:foregroundMark x1="20707" y1="32828" x2="34848" y2="36700"/>
                        <a14:foregroundMark x1="79293" y1="29630" x2="68013" y2="37542"/>
                        <a14:foregroundMark x1="68013" y1="37542" x2="68013" y2="37542"/>
                        <a14:foregroundMark x1="42088" y1="29966" x2="43266" y2="30640"/>
                        <a14:foregroundMark x1="56902" y1="29966" x2="55556" y2="31650"/>
                        <a14:foregroundMark x1="41751" y1="29125" x2="49495" y2="43266"/>
                        <a14:foregroundMark x1="57071" y1="30471" x2="50337" y2="43266"/>
                        <a14:foregroundMark x1="57576" y1="29293" x2="57071" y2="29461"/>
                        <a14:foregroundMark x1="78283" y1="29798" x2="69529" y2="32323"/>
                        <a14:foregroundMark x1="42424" y1="29125" x2="42929" y2="29966"/>
                      </a14:backgroundRemoval>
                    </a14:imgEffect>
                  </a14:imgLayer>
                </a14:imgProps>
              </a:ext>
              <a:ext uri="{28A0092B-C50C-407E-A947-70E740481C1C}">
                <a14:useLocalDpi xmlns:a14="http://schemas.microsoft.com/office/drawing/2010/main" val="0"/>
              </a:ext>
            </a:extLst>
          </a:blip>
          <a:stretch>
            <a:fillRect/>
          </a:stretch>
        </p:blipFill>
        <p:spPr>
          <a:xfrm rot="20348687">
            <a:off x="1607329" y="4744348"/>
            <a:ext cx="1014642" cy="1014642"/>
          </a:xfrm>
          <a:prstGeom prst="rect">
            <a:avLst/>
          </a:prstGeom>
        </p:spPr>
      </p:pic>
      <p:pic>
        <p:nvPicPr>
          <p:cNvPr id="12" name="Рисунок 11">
            <a:extLst>
              <a:ext uri="{FF2B5EF4-FFF2-40B4-BE49-F238E27FC236}">
                <a16:creationId xmlns:a16="http://schemas.microsoft.com/office/drawing/2014/main" id="{31916777-508C-437B-8D5B-532BAA970343}"/>
              </a:ext>
            </a:extLst>
          </p:cNvPr>
          <p:cNvPicPr>
            <a:picLocks noChangeAspect="1"/>
          </p:cNvPicPr>
          <p:nvPr/>
        </p:nvPicPr>
        <p:blipFill rotWithShape="1">
          <a:blip r:embed="rId11">
            <a:extLst>
              <a:ext uri="{28A0092B-C50C-407E-A947-70E740481C1C}">
                <a14:useLocalDpi xmlns:a14="http://schemas.microsoft.com/office/drawing/2010/main" val="0"/>
              </a:ext>
            </a:extLst>
          </a:blip>
          <a:srcRect l="26208" t="15826" r="16831" b="33627"/>
          <a:stretch/>
        </p:blipFill>
        <p:spPr>
          <a:xfrm>
            <a:off x="4175366" y="930923"/>
            <a:ext cx="3854722" cy="4838517"/>
          </a:xfrm>
          <a:prstGeom prst="rect">
            <a:avLst/>
          </a:prstGeom>
        </p:spPr>
      </p:pic>
      <p:sp>
        <p:nvSpPr>
          <p:cNvPr id="7" name="TextBox 6">
            <a:extLst>
              <a:ext uri="{FF2B5EF4-FFF2-40B4-BE49-F238E27FC236}">
                <a16:creationId xmlns:a16="http://schemas.microsoft.com/office/drawing/2014/main" id="{BB6F1852-44F5-4EE3-B5AF-AF9D58D73D4D}"/>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2" name="Звук 1">
            <a:hlinkClick r:id="" action="ppaction://media"/>
            <a:extLst>
              <a:ext uri="{FF2B5EF4-FFF2-40B4-BE49-F238E27FC236}">
                <a16:creationId xmlns:a16="http://schemas.microsoft.com/office/drawing/2014/main" id="{FB15473E-02E9-42FB-BAD7-2CBB50FB42B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592812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9553">
        <p15:prstTrans prst="pageCurlDouble"/>
      </p:transition>
    </mc:Choice>
    <mc:Fallback>
      <p:transition spd="slow" advTm="95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0682B61-A082-4671-970F-99A983D544F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4435" r="4642" b="6059"/>
          <a:stretch/>
        </p:blipFill>
        <p:spPr>
          <a:xfrm>
            <a:off x="28023" y="0"/>
            <a:ext cx="8679966" cy="6328782"/>
          </a:xfrm>
          <a:prstGeom prst="rect">
            <a:avLst/>
          </a:prstGeom>
        </p:spPr>
      </p:pic>
      <p:sp>
        <p:nvSpPr>
          <p:cNvPr id="17" name="TextBox 16">
            <a:extLst>
              <a:ext uri="{FF2B5EF4-FFF2-40B4-BE49-F238E27FC236}">
                <a16:creationId xmlns:a16="http://schemas.microsoft.com/office/drawing/2014/main" id="{FE73EA71-C9F5-4FEB-8368-86FDDFFBE303}"/>
              </a:ext>
            </a:extLst>
          </p:cNvPr>
          <p:cNvSpPr txBox="1"/>
          <p:nvPr/>
        </p:nvSpPr>
        <p:spPr>
          <a:xfrm>
            <a:off x="346784" y="1559529"/>
            <a:ext cx="3182480" cy="4513543"/>
          </a:xfrm>
          <a:prstGeom prst="rect">
            <a:avLst/>
          </a:prstGeom>
          <a:noFill/>
        </p:spPr>
        <p:txBody>
          <a:bodyPr wrap="square" rtlCol="0">
            <a:spAutoFit/>
          </a:bodyPr>
          <a:lstStyle/>
          <a:p>
            <a:pPr algn="ct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„Keine Panik!”, antwortet Willi, „Gehen wir ins Geschäft zum Hahn Peter. Er muss viele Eier haben! Es ist doch bald Ostern! Wir müssen noch alles schön schmücken und dafür brauchen wir die Eier!”</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just"/>
            <a:endParaRPr lang="ru-RU" dirty="0"/>
          </a:p>
        </p:txBody>
      </p:sp>
      <p:pic>
        <p:nvPicPr>
          <p:cNvPr id="19" name="Рисунок 18">
            <a:extLst>
              <a:ext uri="{FF2B5EF4-FFF2-40B4-BE49-F238E27FC236}">
                <a16:creationId xmlns:a16="http://schemas.microsoft.com/office/drawing/2014/main" id="{BD5ED052-4E99-44B6-9CD7-B725A4C33AA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3179195">
            <a:off x="1747936" y="620653"/>
            <a:ext cx="935405" cy="935405"/>
          </a:xfrm>
          <a:prstGeom prst="rect">
            <a:avLst/>
          </a:prstGeom>
        </p:spPr>
      </p:pic>
      <p:pic>
        <p:nvPicPr>
          <p:cNvPr id="3" name="Рисунок 2">
            <a:extLst>
              <a:ext uri="{FF2B5EF4-FFF2-40B4-BE49-F238E27FC236}">
                <a16:creationId xmlns:a16="http://schemas.microsoft.com/office/drawing/2014/main" id="{D79D4343-5CF1-4364-97BF-40444FAB2E6B}"/>
              </a:ext>
            </a:extLst>
          </p:cNvPr>
          <p:cNvPicPr>
            <a:picLocks noChangeAspect="1"/>
          </p:cNvPicPr>
          <p:nvPr/>
        </p:nvPicPr>
        <p:blipFill rotWithShape="1">
          <a:blip r:embed="rId9">
            <a:extLst>
              <a:ext uri="{28A0092B-C50C-407E-A947-70E740481C1C}">
                <a14:useLocalDpi xmlns:a14="http://schemas.microsoft.com/office/drawing/2010/main" val="0"/>
              </a:ext>
            </a:extLst>
          </a:blip>
          <a:srcRect l="18310" t="32240" r="16851"/>
          <a:stretch/>
        </p:blipFill>
        <p:spPr>
          <a:xfrm>
            <a:off x="3774845" y="941832"/>
            <a:ext cx="4471208" cy="4672583"/>
          </a:xfrm>
          <a:prstGeom prst="rect">
            <a:avLst/>
          </a:prstGeom>
          <a:effectLst>
            <a:glow rad="127000">
              <a:srgbClr val="F6C5CA"/>
            </a:glow>
          </a:effectLst>
        </p:spPr>
      </p:pic>
      <p:sp>
        <p:nvSpPr>
          <p:cNvPr id="7" name="TextBox 6">
            <a:extLst>
              <a:ext uri="{FF2B5EF4-FFF2-40B4-BE49-F238E27FC236}">
                <a16:creationId xmlns:a16="http://schemas.microsoft.com/office/drawing/2014/main" id="{B49E563E-3F26-4837-BA23-9590FE5CEFF5}"/>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14" name="Рисунок 13">
            <a:extLst>
              <a:ext uri="{FF2B5EF4-FFF2-40B4-BE49-F238E27FC236}">
                <a16:creationId xmlns:a16="http://schemas.microsoft.com/office/drawing/2014/main" id="{40682B17-C3A2-42EA-9BC2-E454B78C6DD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2853" t="22440" r="16595" b="10128"/>
          <a:stretch/>
        </p:blipFill>
        <p:spPr>
          <a:xfrm flipH="1">
            <a:off x="4630909" y="3057201"/>
            <a:ext cx="1607018" cy="2426715"/>
          </a:xfrm>
          <a:prstGeom prst="rect">
            <a:avLst/>
          </a:prstGeom>
        </p:spPr>
      </p:pic>
      <p:pic>
        <p:nvPicPr>
          <p:cNvPr id="30" name="Рисунок 29">
            <a:extLst>
              <a:ext uri="{FF2B5EF4-FFF2-40B4-BE49-F238E27FC236}">
                <a16:creationId xmlns:a16="http://schemas.microsoft.com/office/drawing/2014/main" id="{76E488F0-DD51-4B58-9E85-24C518D9240A}"/>
              </a:ext>
            </a:extLst>
          </p:cNvPr>
          <p:cNvPicPr>
            <a:picLocks noChangeAspect="1"/>
          </p:cNvPicPr>
          <p:nvPr/>
        </p:nvPicPr>
        <p:blipFill rotWithShape="1">
          <a:blip r:embed="rId12">
            <a:extLst>
              <a:ext uri="{28A0092B-C50C-407E-A947-70E740481C1C}">
                <a14:useLocalDpi xmlns:a14="http://schemas.microsoft.com/office/drawing/2010/main" val="0"/>
              </a:ext>
            </a:extLst>
          </a:blip>
          <a:srcRect l="25936" t="18638" r="25748" b="27899"/>
          <a:stretch/>
        </p:blipFill>
        <p:spPr>
          <a:xfrm>
            <a:off x="6237927" y="3020383"/>
            <a:ext cx="1607018" cy="2515247"/>
          </a:xfrm>
          <a:prstGeom prst="rect">
            <a:avLst/>
          </a:prstGeom>
        </p:spPr>
      </p:pic>
      <p:pic>
        <p:nvPicPr>
          <p:cNvPr id="2" name="Звук 1">
            <a:hlinkClick r:id="" action="ppaction://media"/>
            <a:extLst>
              <a:ext uri="{FF2B5EF4-FFF2-40B4-BE49-F238E27FC236}">
                <a16:creationId xmlns:a16="http://schemas.microsoft.com/office/drawing/2014/main" id="{604B6DA1-5285-4DEE-A880-359FD79FCF5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3847807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5776">
        <p15:prstTrans prst="pageCurlDouble"/>
      </p:transition>
    </mc:Choice>
    <mc:Fallback>
      <p:transition spd="slow" advTm="157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6096D5A-830E-4B49-A4B1-FF8E3D4D421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7"/>
            <a:ext cx="8679966" cy="6583680"/>
          </a:xfrm>
          <a:prstGeom prst="rect">
            <a:avLst/>
          </a:prstGeom>
        </p:spPr>
      </p:pic>
      <p:sp>
        <p:nvSpPr>
          <p:cNvPr id="2" name="TextBox 1">
            <a:extLst>
              <a:ext uri="{FF2B5EF4-FFF2-40B4-BE49-F238E27FC236}">
                <a16:creationId xmlns:a16="http://schemas.microsoft.com/office/drawing/2014/main" id="{E1AD119F-6242-44EB-A07C-A3D9B8D69446}"/>
              </a:ext>
            </a:extLst>
          </p:cNvPr>
          <p:cNvSpPr txBox="1"/>
          <p:nvPr/>
        </p:nvSpPr>
        <p:spPr>
          <a:xfrm>
            <a:off x="609600" y="1633316"/>
            <a:ext cx="2697622" cy="3797643"/>
          </a:xfrm>
          <a:prstGeom prst="rect">
            <a:avLst/>
          </a:prstGeom>
          <a:noFill/>
        </p:spPr>
        <p:txBody>
          <a:bodyPr wrap="square" rtlCol="0">
            <a:spAutoFit/>
          </a:bodyPr>
          <a:lstStyle/>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Die Freunde gehen ins Geschäft zu Peter. Peter verkauft Lebensmittel. Sein Geschäft ist sehr attraktiv. Alle mögen es.</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endParaRPr lang="ru-RU" dirty="0"/>
          </a:p>
        </p:txBody>
      </p:sp>
      <p:pic>
        <p:nvPicPr>
          <p:cNvPr id="12" name="Рисунок 11">
            <a:extLst>
              <a:ext uri="{FF2B5EF4-FFF2-40B4-BE49-F238E27FC236}">
                <a16:creationId xmlns:a16="http://schemas.microsoft.com/office/drawing/2014/main" id="{4D7A2081-1696-4433-822F-EB44329B96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2004" y="993983"/>
            <a:ext cx="4563646" cy="4563646"/>
          </a:xfrm>
          <a:prstGeom prst="rect">
            <a:avLst/>
          </a:prstGeom>
        </p:spPr>
      </p:pic>
      <p:pic>
        <p:nvPicPr>
          <p:cNvPr id="14" name="Рисунок 13">
            <a:extLst>
              <a:ext uri="{FF2B5EF4-FFF2-40B4-BE49-F238E27FC236}">
                <a16:creationId xmlns:a16="http://schemas.microsoft.com/office/drawing/2014/main" id="{0D6DBE33-D262-4FE8-BE97-47066327291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023649">
            <a:off x="1131322" y="5060910"/>
            <a:ext cx="840522" cy="840522"/>
          </a:xfrm>
          <a:prstGeom prst="rect">
            <a:avLst/>
          </a:prstGeom>
        </p:spPr>
      </p:pic>
      <p:sp>
        <p:nvSpPr>
          <p:cNvPr id="6" name="TextBox 5">
            <a:extLst>
              <a:ext uri="{FF2B5EF4-FFF2-40B4-BE49-F238E27FC236}">
                <a16:creationId xmlns:a16="http://schemas.microsoft.com/office/drawing/2014/main" id="{FDEC06D2-B647-4FC5-AA3F-0B10B525DCC4}"/>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3" name="Звук 2">
            <a:hlinkClick r:id="" action="ppaction://media"/>
            <a:extLst>
              <a:ext uri="{FF2B5EF4-FFF2-40B4-BE49-F238E27FC236}">
                <a16:creationId xmlns:a16="http://schemas.microsoft.com/office/drawing/2014/main" id="{22C2FC5F-DD0E-4514-827E-325FECA273A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1393666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1016">
        <p15:prstTrans prst="pageCurlDouble"/>
      </p:transition>
    </mc:Choice>
    <mc:Fallback>
      <p:transition spd="slow" advTm="110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EA1D63B5-37A7-40A9-AB4C-76AE1D7D3DB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6"/>
            <a:ext cx="8679966" cy="6583680"/>
          </a:xfrm>
          <a:prstGeom prst="rect">
            <a:avLst/>
          </a:prstGeom>
        </p:spPr>
      </p:pic>
      <p:sp>
        <p:nvSpPr>
          <p:cNvPr id="5" name="TextBox 4">
            <a:extLst>
              <a:ext uri="{FF2B5EF4-FFF2-40B4-BE49-F238E27FC236}">
                <a16:creationId xmlns:a16="http://schemas.microsoft.com/office/drawing/2014/main" id="{7FA8C093-1A00-4137-B5BD-59F8F7271A33}"/>
              </a:ext>
            </a:extLst>
          </p:cNvPr>
          <p:cNvSpPr txBox="1"/>
          <p:nvPr/>
        </p:nvSpPr>
        <p:spPr>
          <a:xfrm>
            <a:off x="301908" y="2200968"/>
            <a:ext cx="3511000" cy="1550617"/>
          </a:xfrm>
          <a:prstGeom prst="rect">
            <a:avLst/>
          </a:prstGeom>
          <a:noFill/>
        </p:spPr>
        <p:txBody>
          <a:bodyPr wrap="square" rtlCol="0">
            <a:spAutoFit/>
          </a:bodyPr>
          <a:lstStyle/>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Die Freunde betreten das Geschäft und staunen – so viele Eier sind überall! </a:t>
            </a:r>
            <a:endParaRPr lang="ru-RU" dirty="0"/>
          </a:p>
        </p:txBody>
      </p:sp>
      <p:pic>
        <p:nvPicPr>
          <p:cNvPr id="3" name="Рисунок 2">
            <a:extLst>
              <a:ext uri="{FF2B5EF4-FFF2-40B4-BE49-F238E27FC236}">
                <a16:creationId xmlns:a16="http://schemas.microsoft.com/office/drawing/2014/main" id="{23AC9D84-3823-423D-A1A8-1EDE5EC68428}"/>
              </a:ext>
            </a:extLst>
          </p:cNvPr>
          <p:cNvPicPr>
            <a:picLocks noChangeAspect="1"/>
          </p:cNvPicPr>
          <p:nvPr/>
        </p:nvPicPr>
        <p:blipFill>
          <a:blip r:embed="rId7"/>
          <a:stretch>
            <a:fillRect/>
          </a:stretch>
        </p:blipFill>
        <p:spPr>
          <a:xfrm>
            <a:off x="3986489" y="1110953"/>
            <a:ext cx="4274034" cy="4274034"/>
          </a:xfrm>
          <a:prstGeom prst="rect">
            <a:avLst/>
          </a:prstGeom>
          <a:effectLst>
            <a:glow rad="127000">
              <a:srgbClr val="F6C5CA"/>
            </a:glow>
          </a:effectLst>
        </p:spPr>
      </p:pic>
      <p:pic>
        <p:nvPicPr>
          <p:cNvPr id="19" name="Рисунок 18">
            <a:extLst>
              <a:ext uri="{FF2B5EF4-FFF2-40B4-BE49-F238E27FC236}">
                <a16:creationId xmlns:a16="http://schemas.microsoft.com/office/drawing/2014/main" id="{CA0E1637-153D-4CB0-B1E3-C152748F413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641" b="89941" l="9961" r="89941">
                        <a14:foregroundMark x1="11719" y1="6641" x2="21387" y2="12891"/>
                        <a14:foregroundMark x1="14844" y1="45508" x2="24512" y2="45605"/>
                        <a14:foregroundMark x1="24512" y1="45605" x2="24707" y2="45508"/>
                        <a14:foregroundMark x1="84668" y1="16504" x2="80566" y2="24609"/>
                        <a14:foregroundMark x1="27344" y1="40918" x2="24805" y2="47168"/>
                        <a14:foregroundMark x1="21680" y1="62891" x2="31445" y2="67773"/>
                        <a14:foregroundMark x1="31445" y1="67773" x2="32227" y2="67676"/>
                        <a14:foregroundMark x1="19043" y1="58984" x2="20605" y2="63379"/>
                      </a14:backgroundRemoval>
                    </a14:imgEffect>
                  </a14:imgLayer>
                </a14:imgProps>
              </a:ext>
            </a:extLst>
          </a:blip>
          <a:srcRect b="21790"/>
          <a:stretch/>
        </p:blipFill>
        <p:spPr>
          <a:xfrm rot="2063853">
            <a:off x="1535608" y="1334373"/>
            <a:ext cx="1043600" cy="816202"/>
          </a:xfrm>
          <a:prstGeom prst="rect">
            <a:avLst/>
          </a:prstGeom>
        </p:spPr>
      </p:pic>
      <p:sp>
        <p:nvSpPr>
          <p:cNvPr id="8" name="TextBox 7">
            <a:extLst>
              <a:ext uri="{FF2B5EF4-FFF2-40B4-BE49-F238E27FC236}">
                <a16:creationId xmlns:a16="http://schemas.microsoft.com/office/drawing/2014/main" id="{5FF20F37-EC77-4B7F-AD85-6606E0D264DA}"/>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22" name="Рисунок 21">
            <a:extLst>
              <a:ext uri="{FF2B5EF4-FFF2-40B4-BE49-F238E27FC236}">
                <a16:creationId xmlns:a16="http://schemas.microsoft.com/office/drawing/2014/main" id="{2F32A0A4-7D47-462F-B4F3-9D480AEF04A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4352" t="20324" r="11961" b="10015"/>
          <a:stretch/>
        </p:blipFill>
        <p:spPr>
          <a:xfrm rot="21377687">
            <a:off x="4619504" y="2254032"/>
            <a:ext cx="2384901" cy="3192379"/>
          </a:xfrm>
          <a:prstGeom prst="rect">
            <a:avLst/>
          </a:prstGeom>
        </p:spPr>
      </p:pic>
      <p:pic>
        <p:nvPicPr>
          <p:cNvPr id="2" name="Звук 1">
            <a:hlinkClick r:id="" action="ppaction://media"/>
            <a:extLst>
              <a:ext uri="{FF2B5EF4-FFF2-40B4-BE49-F238E27FC236}">
                <a16:creationId xmlns:a16="http://schemas.microsoft.com/office/drawing/2014/main" id="{4EB3F522-3C4B-47D9-91A3-36D6401EBFF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24701854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9762">
        <p15:prstTrans prst="pageCurlDouble"/>
      </p:transition>
    </mc:Choice>
    <mc:Fallback>
      <p:transition spd="slow" advTm="97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EA1D63B5-37A7-40A9-AB4C-76AE1D7D3DB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6"/>
            <a:ext cx="8679966" cy="6583680"/>
          </a:xfrm>
          <a:prstGeom prst="rect">
            <a:avLst/>
          </a:prstGeom>
        </p:spPr>
      </p:pic>
      <p:sp>
        <p:nvSpPr>
          <p:cNvPr id="5" name="TextBox 4">
            <a:extLst>
              <a:ext uri="{FF2B5EF4-FFF2-40B4-BE49-F238E27FC236}">
                <a16:creationId xmlns:a16="http://schemas.microsoft.com/office/drawing/2014/main" id="{7FA8C093-1A00-4137-B5BD-59F8F7271A33}"/>
              </a:ext>
            </a:extLst>
          </p:cNvPr>
          <p:cNvSpPr txBox="1"/>
          <p:nvPr/>
        </p:nvSpPr>
        <p:spPr>
          <a:xfrm>
            <a:off x="446421" y="1138840"/>
            <a:ext cx="3495230" cy="5038880"/>
          </a:xfrm>
          <a:prstGeom prst="rect">
            <a:avLst/>
          </a:prstGeom>
          <a:noFill/>
        </p:spPr>
        <p:txBody>
          <a:bodyPr wrap="square" rtlCol="0">
            <a:spAutoFit/>
          </a:bodyPr>
          <a:lstStyle/>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Peter freut sich über seine Gäste.</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„Peter, du hast so viele Eier!”, sagt Tilli. </a:t>
            </a:r>
          </a:p>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„Ja, ich bin auch ein bisschen überrascht. Heute früh komme ich ins Geschäft und sehe das alles.” </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ct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„Woher kommen alle diese Eier?”, fragt Willi.</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endParaRPr lang="ru-RU" dirty="0"/>
          </a:p>
        </p:txBody>
      </p:sp>
      <p:pic>
        <p:nvPicPr>
          <p:cNvPr id="13" name="Рисунок 12">
            <a:extLst>
              <a:ext uri="{FF2B5EF4-FFF2-40B4-BE49-F238E27FC236}">
                <a16:creationId xmlns:a16="http://schemas.microsoft.com/office/drawing/2014/main" id="{E83CA4AF-7F22-4162-ADE6-2DF8CEABF3C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9739030" flipH="1">
            <a:off x="2275528" y="713936"/>
            <a:ext cx="578422" cy="476800"/>
          </a:xfrm>
          <a:prstGeom prst="rect">
            <a:avLst/>
          </a:prstGeom>
        </p:spPr>
      </p:pic>
      <p:pic>
        <p:nvPicPr>
          <p:cNvPr id="9" name="Рисунок 8">
            <a:extLst>
              <a:ext uri="{FF2B5EF4-FFF2-40B4-BE49-F238E27FC236}">
                <a16:creationId xmlns:a16="http://schemas.microsoft.com/office/drawing/2014/main" id="{4FD01D9A-74AB-461F-9444-5EF0F4A07853}"/>
              </a:ext>
            </a:extLst>
          </p:cNvPr>
          <p:cNvPicPr>
            <a:picLocks noChangeAspect="1"/>
          </p:cNvPicPr>
          <p:nvPr/>
        </p:nvPicPr>
        <p:blipFill>
          <a:blip r:embed="rId9"/>
          <a:stretch>
            <a:fillRect/>
          </a:stretch>
        </p:blipFill>
        <p:spPr>
          <a:xfrm>
            <a:off x="4015558" y="1138840"/>
            <a:ext cx="4274034" cy="4274034"/>
          </a:xfrm>
          <a:prstGeom prst="rect">
            <a:avLst/>
          </a:prstGeom>
          <a:effectLst>
            <a:glow rad="127000">
              <a:srgbClr val="F6C5CA"/>
            </a:glow>
          </a:effectLst>
        </p:spPr>
      </p:pic>
      <p:sp>
        <p:nvSpPr>
          <p:cNvPr id="10" name="TextBox 9">
            <a:extLst>
              <a:ext uri="{FF2B5EF4-FFF2-40B4-BE49-F238E27FC236}">
                <a16:creationId xmlns:a16="http://schemas.microsoft.com/office/drawing/2014/main" id="{808CD235-7777-4565-872A-9C0EEE612133}"/>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2" name="Звук 1">
            <a:hlinkClick r:id="" action="ppaction://media"/>
            <a:extLst>
              <a:ext uri="{FF2B5EF4-FFF2-40B4-BE49-F238E27FC236}">
                <a16:creationId xmlns:a16="http://schemas.microsoft.com/office/drawing/2014/main" id="{6E13C4DA-BFBC-4CCA-815C-FC112AD75AD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41532935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9932">
        <p15:prstTrans prst="pageCurlDouble"/>
      </p:transition>
    </mc:Choice>
    <mc:Fallback>
      <p:transition spd="slow" advTm="199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303C7B7F-C846-484F-A793-ADEF4A31965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6"/>
            <a:ext cx="8679966" cy="6583680"/>
          </a:xfrm>
          <a:prstGeom prst="rect">
            <a:avLst/>
          </a:prstGeom>
        </p:spPr>
      </p:pic>
      <p:pic>
        <p:nvPicPr>
          <p:cNvPr id="6" name="Рисунок 5">
            <a:extLst>
              <a:ext uri="{FF2B5EF4-FFF2-40B4-BE49-F238E27FC236}">
                <a16:creationId xmlns:a16="http://schemas.microsoft.com/office/drawing/2014/main" id="{251E3AD9-6CBF-4F6C-B9E3-FBE2D434DAD6}"/>
              </a:ext>
            </a:extLst>
          </p:cNvPr>
          <p:cNvPicPr>
            <a:picLocks noChangeAspect="1"/>
          </p:cNvPicPr>
          <p:nvPr/>
        </p:nvPicPr>
        <p:blipFill rotWithShape="1">
          <a:blip r:embed="rId7">
            <a:extLst>
              <a:ext uri="{28A0092B-C50C-407E-A947-70E740481C1C}">
                <a14:useLocalDpi xmlns:a14="http://schemas.microsoft.com/office/drawing/2010/main" val="0"/>
              </a:ext>
            </a:extLst>
          </a:blip>
          <a:srcRect l="1285" t="27160" r="1634" b="1169"/>
          <a:stretch/>
        </p:blipFill>
        <p:spPr>
          <a:xfrm>
            <a:off x="3453407" y="1380633"/>
            <a:ext cx="4535844" cy="3775106"/>
          </a:xfrm>
          <a:prstGeom prst="rect">
            <a:avLst/>
          </a:prstGeom>
          <a:effectLst>
            <a:glow rad="127000">
              <a:srgbClr val="F6C5CA"/>
            </a:glow>
          </a:effectLst>
        </p:spPr>
      </p:pic>
      <p:pic>
        <p:nvPicPr>
          <p:cNvPr id="11" name="Рисунок 10">
            <a:extLst>
              <a:ext uri="{FF2B5EF4-FFF2-40B4-BE49-F238E27FC236}">
                <a16:creationId xmlns:a16="http://schemas.microsoft.com/office/drawing/2014/main" id="{E819A270-5292-4ECF-AFEF-3C79D14C95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44082" y1="32983" x2="48599" y2="34883"/>
                      </a14:backgroundRemoval>
                    </a14:imgEffect>
                  </a14:imgLayer>
                </a14:imgProps>
              </a:ext>
              <a:ext uri="{28A0092B-C50C-407E-A947-70E740481C1C}">
                <a14:useLocalDpi xmlns:a14="http://schemas.microsoft.com/office/drawing/2010/main" val="0"/>
              </a:ext>
            </a:extLst>
          </a:blip>
          <a:srcRect l="21325" t="14766" r="14085" b="29831"/>
          <a:stretch/>
        </p:blipFill>
        <p:spPr>
          <a:xfrm rot="20953646" flipH="1">
            <a:off x="4807309" y="2215824"/>
            <a:ext cx="1544631" cy="1894679"/>
          </a:xfrm>
          <a:prstGeom prst="rect">
            <a:avLst/>
          </a:prstGeom>
        </p:spPr>
      </p:pic>
      <p:sp>
        <p:nvSpPr>
          <p:cNvPr id="17" name="TextBox 16">
            <a:extLst>
              <a:ext uri="{FF2B5EF4-FFF2-40B4-BE49-F238E27FC236}">
                <a16:creationId xmlns:a16="http://schemas.microsoft.com/office/drawing/2014/main" id="{5F3C4185-33A5-466D-A55C-1F6D0637EEB5}"/>
              </a:ext>
            </a:extLst>
          </p:cNvPr>
          <p:cNvSpPr txBox="1"/>
          <p:nvPr/>
        </p:nvSpPr>
        <p:spPr>
          <a:xfrm>
            <a:off x="556036" y="1411130"/>
            <a:ext cx="2670328" cy="4416017"/>
          </a:xfrm>
          <a:prstGeom prst="rect">
            <a:avLst/>
          </a:prstGeom>
          <a:noFill/>
        </p:spPr>
        <p:txBody>
          <a:bodyPr wrap="square" rtlCol="0">
            <a:spAutoFit/>
          </a:bodyPr>
          <a:lstStyle/>
          <a:p>
            <a:pPr algn="ctr">
              <a:lnSpc>
                <a:spcPct val="107000"/>
              </a:lnSpc>
              <a:spcAft>
                <a:spcPts val="561"/>
              </a:spcAft>
            </a:pPr>
            <a:r>
              <a:rPr lang="en-GB" sz="2240" dirty="0">
                <a:solidFill>
                  <a:srgbClr val="7030A0"/>
                </a:solidFill>
                <a:latin typeface="Verdana" panose="020B0604030504040204" pitchFamily="34" charset="0"/>
                <a:ea typeface="Verdana" panose="020B0604030504040204" pitchFamily="34" charset="0"/>
                <a:cs typeface="Times New Roman" panose="02020603050405020304" pitchFamily="18" charset="0"/>
              </a:rPr>
              <a:t>D</a:t>
            </a:r>
            <a:r>
              <a:rPr lang="de-DE" sz="2240" dirty="0">
                <a:solidFill>
                  <a:srgbClr val="7030A0"/>
                </a:solidFill>
                <a:latin typeface="Verdana" panose="020B0604030504040204" pitchFamily="34" charset="0"/>
                <a:ea typeface="Verdana" panose="020B0604030504040204" pitchFamily="34" charset="0"/>
                <a:cs typeface="Times New Roman" panose="02020603050405020304" pitchFamily="18" charset="0"/>
              </a:rPr>
              <a:t>er Frühling ist da. Hurra! Ostern ist bald! Tilli ist im Garten. Er mag seinen Garten. Hier sind so schöne Blumen –Tulpen, Narzissen, Märzblumen...</a:t>
            </a:r>
            <a:endParaRPr lang="ru-RU" sz="2240"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endParaRPr lang="ru-RU" sz="1233" dirty="0"/>
          </a:p>
        </p:txBody>
      </p:sp>
      <p:pic>
        <p:nvPicPr>
          <p:cNvPr id="19" name="Рисунок 18">
            <a:extLst>
              <a:ext uri="{FF2B5EF4-FFF2-40B4-BE49-F238E27FC236}">
                <a16:creationId xmlns:a16="http://schemas.microsoft.com/office/drawing/2014/main" id="{8BB4145D-83F8-4799-99C1-A8E7309D24F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373219">
            <a:off x="2372809" y="850453"/>
            <a:ext cx="542390" cy="542390"/>
          </a:xfrm>
          <a:prstGeom prst="rect">
            <a:avLst/>
          </a:prstGeom>
        </p:spPr>
      </p:pic>
      <p:sp>
        <p:nvSpPr>
          <p:cNvPr id="9" name="TextBox 8">
            <a:extLst>
              <a:ext uri="{FF2B5EF4-FFF2-40B4-BE49-F238E27FC236}">
                <a16:creationId xmlns:a16="http://schemas.microsoft.com/office/drawing/2014/main" id="{533D3511-EE0C-408E-8426-35EAF8A57AF2}"/>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4" name="Звук 3">
            <a:hlinkClick r:id="" action="ppaction://media"/>
            <a:extLst>
              <a:ext uri="{FF2B5EF4-FFF2-40B4-BE49-F238E27FC236}">
                <a16:creationId xmlns:a16="http://schemas.microsoft.com/office/drawing/2014/main" id="{84935CF8-6143-40CE-9BFB-DE8744857CE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42098642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4940">
        <p15:prstTrans prst="pageCurlDouble"/>
      </p:transition>
    </mc:Choice>
    <mc:Fallback>
      <p:transition spd="slow" advTm="14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6096D5A-830E-4B49-A4B1-FF8E3D4D421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7"/>
            <a:ext cx="8679966" cy="6583680"/>
          </a:xfrm>
          <a:prstGeom prst="rect">
            <a:avLst/>
          </a:prstGeom>
        </p:spPr>
      </p:pic>
      <p:sp>
        <p:nvSpPr>
          <p:cNvPr id="2" name="TextBox 1">
            <a:extLst>
              <a:ext uri="{FF2B5EF4-FFF2-40B4-BE49-F238E27FC236}">
                <a16:creationId xmlns:a16="http://schemas.microsoft.com/office/drawing/2014/main" id="{95A6B122-9BA5-4BCD-89B9-9B6D2BC43149}"/>
              </a:ext>
            </a:extLst>
          </p:cNvPr>
          <p:cNvSpPr txBox="1"/>
          <p:nvPr/>
        </p:nvSpPr>
        <p:spPr>
          <a:xfrm>
            <a:off x="413749" y="1371358"/>
            <a:ext cx="3516593" cy="4372351"/>
          </a:xfrm>
          <a:prstGeom prst="rect">
            <a:avLst/>
          </a:prstGeom>
          <a:noFill/>
        </p:spPr>
        <p:txBody>
          <a:bodyPr wrap="square" rtlCol="0">
            <a:spAutoFit/>
          </a:bodyPr>
          <a:lstStyle/>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„Wahrscheinlich hat mein Bruder sie alle gebracht”, antwortet Peter.</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„Woher hat er sie </a:t>
            </a:r>
            <a:r>
              <a:rPr lang="en-GB"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genommen</a:t>
            </a: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 will Willi wissen.</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„Moment mal! Ich rufe ihn. Patrick! Komm bitte her!”, ruft Peter.</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endParaRPr lang="ru-RU" dirty="0"/>
          </a:p>
        </p:txBody>
      </p:sp>
      <p:pic>
        <p:nvPicPr>
          <p:cNvPr id="8" name="Рисунок 7">
            <a:extLst>
              <a:ext uri="{FF2B5EF4-FFF2-40B4-BE49-F238E27FC236}">
                <a16:creationId xmlns:a16="http://schemas.microsoft.com/office/drawing/2014/main" id="{FADC9C6A-E5EA-483D-819F-C58E7919C6D8}"/>
              </a:ext>
            </a:extLst>
          </p:cNvPr>
          <p:cNvPicPr>
            <a:picLocks noChangeAspect="1"/>
          </p:cNvPicPr>
          <p:nvPr/>
        </p:nvPicPr>
        <p:blipFill>
          <a:blip r:embed="rId7"/>
          <a:stretch>
            <a:fillRect/>
          </a:stretch>
        </p:blipFill>
        <p:spPr>
          <a:xfrm>
            <a:off x="4084889" y="1292893"/>
            <a:ext cx="3965823" cy="3965823"/>
          </a:xfrm>
          <a:prstGeom prst="rect">
            <a:avLst/>
          </a:prstGeom>
          <a:effectLst>
            <a:glow rad="127000">
              <a:srgbClr val="F6C5CA"/>
            </a:glow>
          </a:effectLst>
        </p:spPr>
      </p:pic>
      <p:pic>
        <p:nvPicPr>
          <p:cNvPr id="9" name="Рисунок 8">
            <a:extLst>
              <a:ext uri="{FF2B5EF4-FFF2-40B4-BE49-F238E27FC236}">
                <a16:creationId xmlns:a16="http://schemas.microsoft.com/office/drawing/2014/main" id="{3FFB5F9B-18CE-4CC9-899E-AE475DFD935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8346" b="96925" l="9692" r="89868">
                        <a14:foregroundMark x1="54038" y1="8638" x2="52717" y2="9370"/>
                        <a14:foregroundMark x1="48752" y1="8346" x2="48752" y2="8346"/>
                        <a14:foregroundMark x1="47724" y1="53587" x2="48752" y2="83602"/>
                        <a14:foregroundMark x1="45081" y1="85505" x2="45668" y2="96925"/>
                        <a14:backgroundMark x1="8957" y1="79209" x2="22761" y2="79356"/>
                        <a14:backgroundMark x1="22761" y1="79356" x2="24376" y2="78917"/>
                      </a14:backgroundRemoval>
                    </a14:imgEffect>
                  </a14:imgLayer>
                </a14:imgProps>
              </a:ext>
              <a:ext uri="{28A0092B-C50C-407E-A947-70E740481C1C}">
                <a14:useLocalDpi xmlns:a14="http://schemas.microsoft.com/office/drawing/2010/main" val="0"/>
              </a:ext>
            </a:extLst>
          </a:blip>
          <a:srcRect l="22098" r="17280"/>
          <a:stretch/>
        </p:blipFill>
        <p:spPr>
          <a:xfrm flipH="1">
            <a:off x="4084888" y="1512639"/>
            <a:ext cx="2404144" cy="3713283"/>
          </a:xfrm>
          <a:prstGeom prst="rect">
            <a:avLst/>
          </a:prstGeom>
          <a:effectLst>
            <a:glow rad="127000">
              <a:srgbClr val="F6C5CA">
                <a:alpha val="0"/>
              </a:srgbClr>
            </a:glow>
          </a:effectLst>
        </p:spPr>
      </p:pic>
      <p:pic>
        <p:nvPicPr>
          <p:cNvPr id="10" name="Рисунок 9">
            <a:extLst>
              <a:ext uri="{FF2B5EF4-FFF2-40B4-BE49-F238E27FC236}">
                <a16:creationId xmlns:a16="http://schemas.microsoft.com/office/drawing/2014/main" id="{D2343D3F-0E50-4F17-9574-DFC6F3B03C5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3723" t="18209" r="15305" b="26022"/>
          <a:stretch/>
        </p:blipFill>
        <p:spPr>
          <a:xfrm>
            <a:off x="6008084" y="2986059"/>
            <a:ext cx="2042628" cy="2272657"/>
          </a:xfrm>
          <a:prstGeom prst="rect">
            <a:avLst/>
          </a:prstGeom>
        </p:spPr>
      </p:pic>
      <p:sp>
        <p:nvSpPr>
          <p:cNvPr id="11" name="TextBox 10">
            <a:extLst>
              <a:ext uri="{FF2B5EF4-FFF2-40B4-BE49-F238E27FC236}">
                <a16:creationId xmlns:a16="http://schemas.microsoft.com/office/drawing/2014/main" id="{9688A7C9-0B58-4E84-8D55-27261617211F}"/>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12" name="Рисунок 11">
            <a:extLst>
              <a:ext uri="{FF2B5EF4-FFF2-40B4-BE49-F238E27FC236}">
                <a16:creationId xmlns:a16="http://schemas.microsoft.com/office/drawing/2014/main" id="{8BC10D0A-8AB6-4200-83D4-F7C92EE6507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4916" y1="28451" x2="34680" y2="34343"/>
                        <a14:foregroundMark x1="20707" y1="32828" x2="34848" y2="36700"/>
                        <a14:foregroundMark x1="79293" y1="29630" x2="68013" y2="37542"/>
                        <a14:foregroundMark x1="68013" y1="37542" x2="68013" y2="37542"/>
                        <a14:foregroundMark x1="42088" y1="29966" x2="43266" y2="30640"/>
                        <a14:foregroundMark x1="56902" y1="29966" x2="55556" y2="31650"/>
                        <a14:foregroundMark x1="41751" y1="29125" x2="49495" y2="43266"/>
                        <a14:foregroundMark x1="57071" y1="30471" x2="50337" y2="43266"/>
                        <a14:foregroundMark x1="57576" y1="29293" x2="57071" y2="29461"/>
                        <a14:foregroundMark x1="78283" y1="29798" x2="69529" y2="32323"/>
                        <a14:foregroundMark x1="42424" y1="29125" x2="42929" y2="29966"/>
                      </a14:backgroundRemoval>
                    </a14:imgEffect>
                  </a14:imgLayer>
                </a14:imgProps>
              </a:ext>
              <a:ext uri="{28A0092B-C50C-407E-A947-70E740481C1C}">
                <a14:useLocalDpi xmlns:a14="http://schemas.microsoft.com/office/drawing/2010/main" val="0"/>
              </a:ext>
            </a:extLst>
          </a:blip>
          <a:stretch>
            <a:fillRect/>
          </a:stretch>
        </p:blipFill>
        <p:spPr>
          <a:xfrm rot="884448">
            <a:off x="2657995" y="739668"/>
            <a:ext cx="671733" cy="671733"/>
          </a:xfrm>
          <a:prstGeom prst="rect">
            <a:avLst/>
          </a:prstGeom>
        </p:spPr>
      </p:pic>
      <p:pic>
        <p:nvPicPr>
          <p:cNvPr id="3" name="Звук 2">
            <a:hlinkClick r:id="" action="ppaction://media"/>
            <a:extLst>
              <a:ext uri="{FF2B5EF4-FFF2-40B4-BE49-F238E27FC236}">
                <a16:creationId xmlns:a16="http://schemas.microsoft.com/office/drawing/2014/main" id="{C4F76797-6A98-49D5-B651-23F22CF2FFF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19408178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6403">
        <p15:prstTrans prst="pageCurlDouble"/>
      </p:transition>
    </mc:Choice>
    <mc:Fallback>
      <p:transition spd="slow" advTm="164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80924BCB-373B-4BAA-812A-F5A3FFBC7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6"/>
            <a:ext cx="8679966" cy="6583680"/>
          </a:xfrm>
          <a:prstGeom prst="rect">
            <a:avLst/>
          </a:prstGeom>
        </p:spPr>
      </p:pic>
      <p:sp>
        <p:nvSpPr>
          <p:cNvPr id="5" name="TextBox 4">
            <a:extLst>
              <a:ext uri="{FF2B5EF4-FFF2-40B4-BE49-F238E27FC236}">
                <a16:creationId xmlns:a16="http://schemas.microsoft.com/office/drawing/2014/main" id="{5A7382CC-42C6-4FD3-9213-0745F18A0EDC}"/>
              </a:ext>
            </a:extLst>
          </p:cNvPr>
          <p:cNvSpPr txBox="1"/>
          <p:nvPr/>
        </p:nvSpPr>
        <p:spPr>
          <a:xfrm>
            <a:off x="539495" y="1166776"/>
            <a:ext cx="3132511" cy="5197448"/>
          </a:xfrm>
          <a:prstGeom prst="rect">
            <a:avLst/>
          </a:prstGeom>
          <a:noFill/>
        </p:spPr>
        <p:txBody>
          <a:bodyPr wrap="square" rtlCol="0">
            <a:spAutoFit/>
          </a:bodyPr>
          <a:lstStyle/>
          <a:p>
            <a:pPr algn="ct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Patrick kommt rein. „Unsere Gäste möchten wissen, woher unsere Eier kommen”</a:t>
            </a:r>
            <a:r>
              <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a:t>
            </a: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 fragt Peter seinen Bruder. Patrick antwortet aber nichts.  </a:t>
            </a:r>
          </a:p>
          <a:p>
            <a:pPr algn="ct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„Ist das deine Feder?”, Willi zeigt die Feder aus seinem Kühlschrank. </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just"/>
            <a:endParaRPr lang="ru-RU"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u-RU" dirty="0"/>
          </a:p>
        </p:txBody>
      </p:sp>
      <p:grpSp>
        <p:nvGrpSpPr>
          <p:cNvPr id="9" name="Группа 8">
            <a:extLst>
              <a:ext uri="{FF2B5EF4-FFF2-40B4-BE49-F238E27FC236}">
                <a16:creationId xmlns:a16="http://schemas.microsoft.com/office/drawing/2014/main" id="{F1705DE8-4458-475C-BCED-6F83B609F438}"/>
              </a:ext>
            </a:extLst>
          </p:cNvPr>
          <p:cNvGrpSpPr/>
          <p:nvPr/>
        </p:nvGrpSpPr>
        <p:grpSpPr>
          <a:xfrm>
            <a:off x="3996833" y="1256633"/>
            <a:ext cx="4274034" cy="4281702"/>
            <a:chOff x="3871833" y="1104587"/>
            <a:chExt cx="4274034" cy="4281702"/>
          </a:xfrm>
          <a:effectLst>
            <a:glow rad="127000">
              <a:srgbClr val="F6C5CA"/>
            </a:glow>
          </a:effectLst>
        </p:grpSpPr>
        <p:pic>
          <p:nvPicPr>
            <p:cNvPr id="10" name="Picture 2">
              <a:extLst>
                <a:ext uri="{FF2B5EF4-FFF2-40B4-BE49-F238E27FC236}">
                  <a16:creationId xmlns:a16="http://schemas.microsoft.com/office/drawing/2014/main" id="{EA1858E1-72F3-4C90-B1F6-8C60212696B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1814"/>
            <a:stretch/>
          </p:blipFill>
          <p:spPr bwMode="auto">
            <a:xfrm>
              <a:off x="6642086" y="1112254"/>
              <a:ext cx="1503781" cy="42740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EFDC75B2-60CA-4C70-A18A-4A778C6389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1814"/>
            <a:stretch/>
          </p:blipFill>
          <p:spPr bwMode="auto">
            <a:xfrm>
              <a:off x="5328822" y="1112254"/>
              <a:ext cx="1503781" cy="42740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5E38F7-BDD1-4BDE-9E1C-891923CDDC5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1814"/>
            <a:stretch/>
          </p:blipFill>
          <p:spPr bwMode="auto">
            <a:xfrm>
              <a:off x="3871833" y="1104587"/>
              <a:ext cx="1503781" cy="427403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Рисунок 7">
            <a:extLst>
              <a:ext uri="{FF2B5EF4-FFF2-40B4-BE49-F238E27FC236}">
                <a16:creationId xmlns:a16="http://schemas.microsoft.com/office/drawing/2014/main" id="{8EBC2CD0-FAD2-4606-8305-CC23B258EB4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348" b="89844" l="9961" r="89844">
                        <a14:foregroundMark x1="48047" y1="12109" x2="55078" y2="8008"/>
                        <a14:foregroundMark x1="55078" y1="8008" x2="54883" y2="8594"/>
                        <a14:foregroundMark x1="48438" y1="8594" x2="51367" y2="8105"/>
                        <a14:foregroundMark x1="47559" y1="46094" x2="48535" y2="83984"/>
                        <a14:foregroundMark x1="48535" y1="83984" x2="48535" y2="83984"/>
                        <a14:foregroundMark x1="31152" y1="69629" x2="36328" y2="80859"/>
                        <a14:foregroundMark x1="36328" y1="80859" x2="36328" y2="80859"/>
                        <a14:foregroundMark x1="43359" y1="43359" x2="37500" y2="53613"/>
                        <a14:foregroundMark x1="41699" y1="23926" x2="51465" y2="23730"/>
                        <a14:foregroundMark x1="51465" y1="23730" x2="52832" y2="23828"/>
                        <a14:foregroundMark x1="47266" y1="6348" x2="46191" y2="8984"/>
                        <a14:foregroundMark x1="41504" y1="26660" x2="41309" y2="30762"/>
                        <a14:foregroundMark x1="53418" y1="6934" x2="51953" y2="7715"/>
                      </a14:backgroundRemoval>
                    </a14:imgEffect>
                  </a14:imgLayer>
                </a14:imgProps>
              </a:ext>
              <a:ext uri="{28A0092B-C50C-407E-A947-70E740481C1C}">
                <a14:useLocalDpi xmlns:a14="http://schemas.microsoft.com/office/drawing/2010/main" val="0"/>
              </a:ext>
            </a:extLst>
          </a:blip>
          <a:srcRect l="19562" t="5688" r="10899" b="9499"/>
          <a:stretch/>
        </p:blipFill>
        <p:spPr>
          <a:xfrm rot="249980" flipH="1">
            <a:off x="5188523" y="1760377"/>
            <a:ext cx="3095315" cy="3749555"/>
          </a:xfrm>
          <a:prstGeom prst="rect">
            <a:avLst/>
          </a:prstGeom>
        </p:spPr>
      </p:pic>
      <p:pic>
        <p:nvPicPr>
          <p:cNvPr id="13" name="Рисунок 12">
            <a:extLst>
              <a:ext uri="{FF2B5EF4-FFF2-40B4-BE49-F238E27FC236}">
                <a16:creationId xmlns:a16="http://schemas.microsoft.com/office/drawing/2014/main" id="{055B62D2-9768-4895-89B8-4D7E3EE6048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9504" t="18826" r="14754" b="28220"/>
          <a:stretch/>
        </p:blipFill>
        <p:spPr>
          <a:xfrm rot="21401477" flipH="1">
            <a:off x="4099846" y="3051289"/>
            <a:ext cx="2165613" cy="2505724"/>
          </a:xfrm>
          <a:prstGeom prst="rect">
            <a:avLst/>
          </a:prstGeom>
        </p:spPr>
      </p:pic>
      <p:pic>
        <p:nvPicPr>
          <p:cNvPr id="14" name="Рисунок 13">
            <a:extLst>
              <a:ext uri="{FF2B5EF4-FFF2-40B4-BE49-F238E27FC236}">
                <a16:creationId xmlns:a16="http://schemas.microsoft.com/office/drawing/2014/main" id="{3C63AF7B-CF39-4AB9-908C-812689C0C3B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4637" t="11316" r="20293" b="4942"/>
          <a:stretch/>
        </p:blipFill>
        <p:spPr>
          <a:xfrm flipH="1">
            <a:off x="5671570" y="4304151"/>
            <a:ext cx="650143" cy="1238091"/>
          </a:xfrm>
          <a:prstGeom prst="rect">
            <a:avLst/>
          </a:prstGeom>
        </p:spPr>
      </p:pic>
      <p:sp>
        <p:nvSpPr>
          <p:cNvPr id="15" name="TextBox 14">
            <a:extLst>
              <a:ext uri="{FF2B5EF4-FFF2-40B4-BE49-F238E27FC236}">
                <a16:creationId xmlns:a16="http://schemas.microsoft.com/office/drawing/2014/main" id="{235F1582-D9C7-46A9-9ACE-A0D91DC3486F}"/>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16" name="Рисунок 15">
            <a:extLst>
              <a:ext uri="{FF2B5EF4-FFF2-40B4-BE49-F238E27FC236}">
                <a16:creationId xmlns:a16="http://schemas.microsoft.com/office/drawing/2014/main" id="{0BA89162-223B-4147-BA17-B92ED58D19E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rot="1762550">
            <a:off x="3422437" y="646005"/>
            <a:ext cx="576378" cy="576378"/>
          </a:xfrm>
          <a:prstGeom prst="rect">
            <a:avLst/>
          </a:prstGeom>
        </p:spPr>
      </p:pic>
      <p:pic>
        <p:nvPicPr>
          <p:cNvPr id="2" name="Звук 1">
            <a:hlinkClick r:id="" action="ppaction://media"/>
            <a:extLst>
              <a:ext uri="{FF2B5EF4-FFF2-40B4-BE49-F238E27FC236}">
                <a16:creationId xmlns:a16="http://schemas.microsoft.com/office/drawing/2014/main" id="{D21CE2CE-D360-4E3E-81C2-B5B0137B72C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32654694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8191">
        <p15:prstTrans prst="pageCurlDouble"/>
      </p:transition>
    </mc:Choice>
    <mc:Fallback>
      <p:transition spd="slow" advTm="181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80924BCB-373B-4BAA-812A-F5A3FFBC7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6"/>
            <a:ext cx="8679966" cy="6583680"/>
          </a:xfrm>
          <a:prstGeom prst="rect">
            <a:avLst/>
          </a:prstGeom>
        </p:spPr>
      </p:pic>
      <p:pic>
        <p:nvPicPr>
          <p:cNvPr id="6" name="Рисунок 5">
            <a:extLst>
              <a:ext uri="{FF2B5EF4-FFF2-40B4-BE49-F238E27FC236}">
                <a16:creationId xmlns:a16="http://schemas.microsoft.com/office/drawing/2014/main" id="{D868D030-CF32-47E5-B4C6-2A1B850CFC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1903" y="1419165"/>
            <a:ext cx="3702409" cy="3713283"/>
          </a:xfrm>
          <a:prstGeom prst="rect">
            <a:avLst/>
          </a:prstGeom>
          <a:effectLst>
            <a:glow rad="127000">
              <a:srgbClr val="F6C5CA"/>
            </a:glow>
          </a:effectLst>
        </p:spPr>
      </p:pic>
      <p:sp>
        <p:nvSpPr>
          <p:cNvPr id="5" name="TextBox 4">
            <a:extLst>
              <a:ext uri="{FF2B5EF4-FFF2-40B4-BE49-F238E27FC236}">
                <a16:creationId xmlns:a16="http://schemas.microsoft.com/office/drawing/2014/main" id="{5A7382CC-42C6-4FD3-9213-0745F18A0EDC}"/>
              </a:ext>
            </a:extLst>
          </p:cNvPr>
          <p:cNvSpPr txBox="1"/>
          <p:nvPr/>
        </p:nvSpPr>
        <p:spPr>
          <a:xfrm>
            <a:off x="477486" y="766331"/>
            <a:ext cx="3470213" cy="5542799"/>
          </a:xfrm>
          <a:prstGeom prst="rect">
            <a:avLst/>
          </a:prstGeom>
          <a:noFill/>
        </p:spPr>
        <p:txBody>
          <a:bodyPr wrap="square" rtlCol="0">
            <a:spAutoFit/>
          </a:bodyPr>
          <a:lstStyle/>
          <a:p>
            <a:pPr algn="ct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„Ja…”, Patrick schaut Willi böse an. </a:t>
            </a:r>
          </a:p>
          <a:p>
            <a:pPr algn="ct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„Warum waren deine Federn in meinem und auch in Tillis Kühlschrank?”</a:t>
            </a:r>
            <a:r>
              <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 </a:t>
            </a:r>
            <a:endPar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ct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„Bald ist Ostern. Ich will viele Eier bemalen. Ich mag Ostern sehr! Ich brauche deine Eier, die Eier von Tilli und von den anderen”, antwortet Patrick.</a:t>
            </a:r>
            <a:endParaRPr lang="ru-RU" sz="2400" dirty="0"/>
          </a:p>
          <a:p>
            <a:pPr algn="just"/>
            <a:endParaRPr lang="ru-RU"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u-RU" dirty="0"/>
          </a:p>
        </p:txBody>
      </p:sp>
      <p:sp>
        <p:nvSpPr>
          <p:cNvPr id="8" name="TextBox 7">
            <a:extLst>
              <a:ext uri="{FF2B5EF4-FFF2-40B4-BE49-F238E27FC236}">
                <a16:creationId xmlns:a16="http://schemas.microsoft.com/office/drawing/2014/main" id="{F9AD69D9-8C8A-4796-A553-7DDAF509A028}"/>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16" name="Рисунок 15">
            <a:extLst>
              <a:ext uri="{FF2B5EF4-FFF2-40B4-BE49-F238E27FC236}">
                <a16:creationId xmlns:a16="http://schemas.microsoft.com/office/drawing/2014/main" id="{591A24E3-AC9C-4CB2-87DD-E40EF79E5E4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961" b="94336" l="6152" r="89844">
                        <a14:foregroundMark x1="20215" y1="75977" x2="7910" y2="83691"/>
                        <a14:foregroundMark x1="7910" y1="83691" x2="16504" y2="91309"/>
                        <a14:foregroundMark x1="16504" y1="91309" x2="22070" y2="82715"/>
                        <a14:foregroundMark x1="22070" y1="82715" x2="23145" y2="79102"/>
                        <a14:foregroundMark x1="8887" y1="80664" x2="12891" y2="91406"/>
                        <a14:foregroundMark x1="12891" y1="91406" x2="15332" y2="93066"/>
                        <a14:foregroundMark x1="7129" y1="83496" x2="13965" y2="94043"/>
                        <a14:foregroundMark x1="13965" y1="94043" x2="16602" y2="94336"/>
                        <a14:foregroundMark x1="6934" y1="80469" x2="6152" y2="88086"/>
                        <a14:backgroundMark x1="15820" y1="23828" x2="68555" y2="35352"/>
                        <a14:backgroundMark x1="26367" y1="51270" x2="64453" y2="64746"/>
                      </a14:backgroundRemoval>
                    </a14:imgEffect>
                  </a14:imgLayer>
                </a14:imgProps>
              </a:ext>
            </a:extLst>
          </a:blip>
          <a:srcRect t="63187" r="63434"/>
          <a:stretch/>
        </p:blipFill>
        <p:spPr>
          <a:xfrm rot="7825629">
            <a:off x="6284260" y="3322864"/>
            <a:ext cx="1229828" cy="1238123"/>
          </a:xfrm>
          <a:prstGeom prst="rect">
            <a:avLst/>
          </a:prstGeom>
        </p:spPr>
      </p:pic>
      <p:pic>
        <p:nvPicPr>
          <p:cNvPr id="18" name="Рисунок 17">
            <a:extLst>
              <a:ext uri="{FF2B5EF4-FFF2-40B4-BE49-F238E27FC236}">
                <a16:creationId xmlns:a16="http://schemas.microsoft.com/office/drawing/2014/main" id="{B0A7F29A-7517-4CCB-BD27-2D9D24559B0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b="19896"/>
          <a:stretch/>
        </p:blipFill>
        <p:spPr>
          <a:xfrm>
            <a:off x="6353371" y="4104756"/>
            <a:ext cx="1283593" cy="1028207"/>
          </a:xfrm>
          <a:prstGeom prst="rect">
            <a:avLst/>
          </a:prstGeom>
        </p:spPr>
      </p:pic>
      <p:pic>
        <p:nvPicPr>
          <p:cNvPr id="1026" name="Picture 2">
            <a:extLst>
              <a:ext uri="{FF2B5EF4-FFF2-40B4-BE49-F238E27FC236}">
                <a16:creationId xmlns:a16="http://schemas.microsoft.com/office/drawing/2014/main" id="{ECD4F108-4859-4374-8C13-122E1F2F68C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6934" b="89941" l="9961" r="89941">
                        <a14:foregroundMark x1="47363" y1="6934" x2="46777" y2="9766"/>
                        <a14:foregroundMark x1="53516" y1="6934" x2="50391" y2="8691"/>
                        <a14:foregroundMark x1="51270" y1="21875" x2="43945" y2="31836"/>
                        <a14:foregroundMark x1="41992" y1="24023" x2="41309" y2="29492"/>
                        <a14:foregroundMark x1="41113" y1="23633" x2="40918" y2="24707"/>
                        <a14:foregroundMark x1="32422" y1="70410" x2="36816" y2="81934"/>
                      </a14:backgroundRemoval>
                    </a14:imgEffect>
                  </a14:imgLayer>
                </a14:imgProps>
              </a:ext>
              <a:ext uri="{28A0092B-C50C-407E-A947-70E740481C1C}">
                <a14:useLocalDpi xmlns:a14="http://schemas.microsoft.com/office/drawing/2010/main" val="0"/>
              </a:ext>
            </a:extLst>
          </a:blip>
          <a:srcRect l="21136" t="4761" r="8099" b="10766"/>
          <a:stretch/>
        </p:blipFill>
        <p:spPr bwMode="auto">
          <a:xfrm>
            <a:off x="4880028" y="1353220"/>
            <a:ext cx="3165997" cy="3779228"/>
          </a:xfrm>
          <a:prstGeom prst="rect">
            <a:avLst/>
          </a:prstGeom>
          <a:noFill/>
          <a:extLst>
            <a:ext uri="{909E8E84-426E-40DD-AFC4-6F175D3DCCD1}">
              <a14:hiddenFill xmlns:a14="http://schemas.microsoft.com/office/drawing/2010/main">
                <a:solidFill>
                  <a:srgbClr val="FFFFFF"/>
                </a:solidFill>
              </a14:hiddenFill>
            </a:ext>
          </a:extLst>
        </p:spPr>
      </p:pic>
      <p:pic>
        <p:nvPicPr>
          <p:cNvPr id="2" name="Звук 1">
            <a:hlinkClick r:id="" action="ppaction://media"/>
            <a:extLst>
              <a:ext uri="{FF2B5EF4-FFF2-40B4-BE49-F238E27FC236}">
                <a16:creationId xmlns:a16="http://schemas.microsoft.com/office/drawing/2014/main" id="{8B31D3AD-2DCD-4419-9985-5934C761C40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17211117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3230">
        <p15:prstTrans prst="pageCurlDouble"/>
      </p:transition>
    </mc:Choice>
    <mc:Fallback>
      <p:transition spd="slow" advTm="232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EA1D63B5-37A7-40A9-AB4C-76AE1D7D3DB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6"/>
            <a:ext cx="8679966" cy="6583680"/>
          </a:xfrm>
          <a:prstGeom prst="rect">
            <a:avLst/>
          </a:prstGeom>
        </p:spPr>
      </p:pic>
      <p:sp>
        <p:nvSpPr>
          <p:cNvPr id="2" name="TextBox 1">
            <a:extLst>
              <a:ext uri="{FF2B5EF4-FFF2-40B4-BE49-F238E27FC236}">
                <a16:creationId xmlns:a16="http://schemas.microsoft.com/office/drawing/2014/main" id="{4C508EE6-8496-4A92-9060-AF64E203672C}"/>
              </a:ext>
            </a:extLst>
          </p:cNvPr>
          <p:cNvSpPr txBox="1"/>
          <p:nvPr/>
        </p:nvSpPr>
        <p:spPr>
          <a:xfrm>
            <a:off x="469904" y="1955910"/>
            <a:ext cx="3219970" cy="3132139"/>
          </a:xfrm>
          <a:prstGeom prst="rect">
            <a:avLst/>
          </a:prstGeom>
          <a:noFill/>
        </p:spPr>
        <p:txBody>
          <a:bodyPr wrap="square" rtlCol="0">
            <a:spAutoFit/>
          </a:bodyPr>
          <a:lstStyle/>
          <a:p>
            <a:pPr algn="ct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„Oje, oje, so geht das aber nicht, Patrick! Alle mögen Ostern! Alle möchten ihre Häuser schön dekorieren und sie brauchen dafür die Eier”, erklärt Peter.</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endParaRPr lang="ru-RU" dirty="0"/>
          </a:p>
        </p:txBody>
      </p:sp>
      <p:pic>
        <p:nvPicPr>
          <p:cNvPr id="12" name="Рисунок 11">
            <a:extLst>
              <a:ext uri="{FF2B5EF4-FFF2-40B4-BE49-F238E27FC236}">
                <a16:creationId xmlns:a16="http://schemas.microsoft.com/office/drawing/2014/main" id="{BFB60E14-629E-452A-862E-0B6D1124BCD9}"/>
              </a:ext>
            </a:extLst>
          </p:cNvPr>
          <p:cNvPicPr>
            <a:picLocks noChangeAspect="1"/>
          </p:cNvPicPr>
          <p:nvPr/>
        </p:nvPicPr>
        <p:blipFill>
          <a:blip r:embed="rId7"/>
          <a:stretch>
            <a:fillRect/>
          </a:stretch>
        </p:blipFill>
        <p:spPr>
          <a:xfrm>
            <a:off x="3871833" y="1105458"/>
            <a:ext cx="4274034" cy="4274034"/>
          </a:xfrm>
          <a:prstGeom prst="rect">
            <a:avLst/>
          </a:prstGeom>
          <a:effectLst>
            <a:glow rad="127000">
              <a:srgbClr val="F6C5CA"/>
            </a:glow>
          </a:effectLst>
        </p:spPr>
      </p:pic>
      <p:grpSp>
        <p:nvGrpSpPr>
          <p:cNvPr id="6" name="Группа 5">
            <a:extLst>
              <a:ext uri="{FF2B5EF4-FFF2-40B4-BE49-F238E27FC236}">
                <a16:creationId xmlns:a16="http://schemas.microsoft.com/office/drawing/2014/main" id="{DBB7715F-E885-441F-8E6B-0E7DC1621AE5}"/>
              </a:ext>
            </a:extLst>
          </p:cNvPr>
          <p:cNvGrpSpPr/>
          <p:nvPr/>
        </p:nvGrpSpPr>
        <p:grpSpPr>
          <a:xfrm>
            <a:off x="3871833" y="1105457"/>
            <a:ext cx="4274034" cy="4280831"/>
            <a:chOff x="3871833" y="1104587"/>
            <a:chExt cx="4274034" cy="4281702"/>
          </a:xfrm>
        </p:grpSpPr>
        <p:pic>
          <p:nvPicPr>
            <p:cNvPr id="13" name="Picture 2">
              <a:extLst>
                <a:ext uri="{FF2B5EF4-FFF2-40B4-BE49-F238E27FC236}">
                  <a16:creationId xmlns:a16="http://schemas.microsoft.com/office/drawing/2014/main" id="{6CC86CF8-A6F6-4325-B9FC-91AE03FDA41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1814"/>
            <a:stretch/>
          </p:blipFill>
          <p:spPr bwMode="auto">
            <a:xfrm>
              <a:off x="6642086" y="1112254"/>
              <a:ext cx="1503781" cy="42740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89E99F57-C50A-4CB0-BD73-03165C4E36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1814"/>
            <a:stretch/>
          </p:blipFill>
          <p:spPr bwMode="auto">
            <a:xfrm>
              <a:off x="5328822" y="1112254"/>
              <a:ext cx="1503781" cy="42740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02AC414-274B-4C34-AD7D-70EBE89DBC1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1814"/>
            <a:stretch/>
          </p:blipFill>
          <p:spPr bwMode="auto">
            <a:xfrm>
              <a:off x="3871833" y="1104587"/>
              <a:ext cx="1503781" cy="42740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Рисунок 13">
            <a:extLst>
              <a:ext uri="{FF2B5EF4-FFF2-40B4-BE49-F238E27FC236}">
                <a16:creationId xmlns:a16="http://schemas.microsoft.com/office/drawing/2014/main" id="{B9BE6C2D-BF9A-4E50-AB19-BE857C97571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346" b="96925" l="9692" r="89868">
                        <a14:foregroundMark x1="54038" y1="8638" x2="52717" y2="9370"/>
                        <a14:foregroundMark x1="48752" y1="8346" x2="48752" y2="8346"/>
                        <a14:foregroundMark x1="47724" y1="53587" x2="48752" y2="83602"/>
                        <a14:foregroundMark x1="45081" y1="85505" x2="45668" y2="96925"/>
                        <a14:backgroundMark x1="8957" y1="79209" x2="22761" y2="79356"/>
                        <a14:backgroundMark x1="22761" y1="79356" x2="24376" y2="78917"/>
                      </a14:backgroundRemoval>
                    </a14:imgEffect>
                  </a14:imgLayer>
                </a14:imgProps>
              </a:ext>
              <a:ext uri="{28A0092B-C50C-407E-A947-70E740481C1C}">
                <a14:useLocalDpi xmlns:a14="http://schemas.microsoft.com/office/drawing/2010/main" val="0"/>
              </a:ext>
            </a:extLst>
          </a:blip>
          <a:srcRect l="22098" r="17280"/>
          <a:stretch/>
        </p:blipFill>
        <p:spPr>
          <a:xfrm flipH="1">
            <a:off x="4834724" y="1665339"/>
            <a:ext cx="2404144" cy="3713283"/>
          </a:xfrm>
          <a:prstGeom prst="rect">
            <a:avLst/>
          </a:prstGeom>
          <a:effectLst>
            <a:glow rad="127000">
              <a:srgbClr val="F6C5CA">
                <a:alpha val="0"/>
              </a:srgbClr>
            </a:glow>
          </a:effectLst>
        </p:spPr>
      </p:pic>
      <p:sp>
        <p:nvSpPr>
          <p:cNvPr id="18" name="TextBox 17">
            <a:extLst>
              <a:ext uri="{FF2B5EF4-FFF2-40B4-BE49-F238E27FC236}">
                <a16:creationId xmlns:a16="http://schemas.microsoft.com/office/drawing/2014/main" id="{149557DF-AF84-4D36-9C64-70208AA1FEE8}"/>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15" name="Рисунок 14">
            <a:extLst>
              <a:ext uri="{FF2B5EF4-FFF2-40B4-BE49-F238E27FC236}">
                <a16:creationId xmlns:a16="http://schemas.microsoft.com/office/drawing/2014/main" id="{ECFFD1C5-1BEE-4CB7-939F-4E4191D4555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4916" y1="28451" x2="34680" y2="34343"/>
                        <a14:foregroundMark x1="20707" y1="32828" x2="34848" y2="36700"/>
                        <a14:foregroundMark x1="79293" y1="29630" x2="68013" y2="37542"/>
                        <a14:foregroundMark x1="68013" y1="37542" x2="68013" y2="37542"/>
                        <a14:foregroundMark x1="42088" y1="29966" x2="43266" y2="30640"/>
                        <a14:foregroundMark x1="56902" y1="29966" x2="55556" y2="31650"/>
                        <a14:foregroundMark x1="41751" y1="29125" x2="49495" y2="43266"/>
                        <a14:foregroundMark x1="57071" y1="30471" x2="50337" y2="43266"/>
                        <a14:foregroundMark x1="57576" y1="29293" x2="57071" y2="29461"/>
                        <a14:foregroundMark x1="78283" y1="29798" x2="69529" y2="32323"/>
                        <a14:foregroundMark x1="42424" y1="29125" x2="42929" y2="29966"/>
                      </a14:backgroundRemoval>
                    </a14:imgEffect>
                  </a14:imgLayer>
                </a14:imgProps>
              </a:ext>
              <a:ext uri="{28A0092B-C50C-407E-A947-70E740481C1C}">
                <a14:useLocalDpi xmlns:a14="http://schemas.microsoft.com/office/drawing/2010/main" val="0"/>
              </a:ext>
            </a:extLst>
          </a:blip>
          <a:stretch>
            <a:fillRect/>
          </a:stretch>
        </p:blipFill>
        <p:spPr>
          <a:xfrm rot="20881169">
            <a:off x="1536181" y="931449"/>
            <a:ext cx="915707" cy="915707"/>
          </a:xfrm>
          <a:prstGeom prst="rect">
            <a:avLst/>
          </a:prstGeom>
        </p:spPr>
      </p:pic>
      <p:pic>
        <p:nvPicPr>
          <p:cNvPr id="3" name="Звук 2">
            <a:hlinkClick r:id="" action="ppaction://media"/>
            <a:extLst>
              <a:ext uri="{FF2B5EF4-FFF2-40B4-BE49-F238E27FC236}">
                <a16:creationId xmlns:a16="http://schemas.microsoft.com/office/drawing/2014/main" id="{E1EFD719-3A8F-4E19-842F-DE952DC190A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38021017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4081">
        <p15:prstTrans prst="pageCurlDouble"/>
      </p:transition>
    </mc:Choice>
    <mc:Fallback>
      <p:transition spd="slow" advTm="14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80924BCB-373B-4BAA-812A-F5A3FFBC7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63503"/>
            <a:ext cx="8679966" cy="6583680"/>
          </a:xfrm>
          <a:prstGeom prst="rect">
            <a:avLst/>
          </a:prstGeom>
        </p:spPr>
      </p:pic>
      <p:pic>
        <p:nvPicPr>
          <p:cNvPr id="6" name="Рисунок 5">
            <a:extLst>
              <a:ext uri="{FF2B5EF4-FFF2-40B4-BE49-F238E27FC236}">
                <a16:creationId xmlns:a16="http://schemas.microsoft.com/office/drawing/2014/main" id="{D868D030-CF32-47E5-B4C6-2A1B850CFC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1903" y="1419165"/>
            <a:ext cx="3702409" cy="3713283"/>
          </a:xfrm>
          <a:prstGeom prst="rect">
            <a:avLst/>
          </a:prstGeom>
          <a:effectLst>
            <a:glow rad="127000">
              <a:srgbClr val="F6C5CA"/>
            </a:glow>
          </a:effectLst>
        </p:spPr>
      </p:pic>
      <p:pic>
        <p:nvPicPr>
          <p:cNvPr id="3" name="Рисунок 2">
            <a:extLst>
              <a:ext uri="{FF2B5EF4-FFF2-40B4-BE49-F238E27FC236}">
                <a16:creationId xmlns:a16="http://schemas.microsoft.com/office/drawing/2014/main" id="{BACADAF6-E4FB-4F90-AA71-B48D2A94F91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348" b="89844" l="9961" r="89844">
                        <a14:foregroundMark x1="48047" y1="12109" x2="55078" y2="8008"/>
                        <a14:foregroundMark x1="55078" y1="8008" x2="54883" y2="8594"/>
                        <a14:foregroundMark x1="48438" y1="8594" x2="51367" y2="8105"/>
                        <a14:foregroundMark x1="47559" y1="46094" x2="48535" y2="83984"/>
                        <a14:foregroundMark x1="48535" y1="83984" x2="48535" y2="83984"/>
                        <a14:foregroundMark x1="31152" y1="69629" x2="36328" y2="80859"/>
                        <a14:foregroundMark x1="36328" y1="80859" x2="36328" y2="80859"/>
                        <a14:foregroundMark x1="43359" y1="43359" x2="37500" y2="53613"/>
                        <a14:foregroundMark x1="41699" y1="23926" x2="51465" y2="23730"/>
                        <a14:foregroundMark x1="51465" y1="23730" x2="52832" y2="23828"/>
                        <a14:foregroundMark x1="47266" y1="6348" x2="46191" y2="8984"/>
                        <a14:foregroundMark x1="41504" y1="26660" x2="41309" y2="30762"/>
                        <a14:foregroundMark x1="53418" y1="6934" x2="51953" y2="7715"/>
                      </a14:backgroundRemoval>
                    </a14:imgEffect>
                  </a14:imgLayer>
                </a14:imgProps>
              </a:ext>
              <a:ext uri="{28A0092B-C50C-407E-A947-70E740481C1C}">
                <a14:useLocalDpi xmlns:a14="http://schemas.microsoft.com/office/drawing/2010/main" val="0"/>
              </a:ext>
            </a:extLst>
          </a:blip>
          <a:srcRect l="19563" t="5688" r="6609" b="9499"/>
          <a:stretch/>
        </p:blipFill>
        <p:spPr>
          <a:xfrm>
            <a:off x="4867058" y="1491916"/>
            <a:ext cx="3017076" cy="3465956"/>
          </a:xfrm>
          <a:prstGeom prst="rect">
            <a:avLst/>
          </a:prstGeom>
        </p:spPr>
      </p:pic>
      <p:pic>
        <p:nvPicPr>
          <p:cNvPr id="5" name="Рисунок 4">
            <a:extLst>
              <a:ext uri="{FF2B5EF4-FFF2-40B4-BE49-F238E27FC236}">
                <a16:creationId xmlns:a16="http://schemas.microsoft.com/office/drawing/2014/main" id="{53DC400B-1B91-482D-BBFE-D0D329B3E13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492" b="89844" l="8594" r="89844">
                        <a14:foregroundMark x1="9570" y1="26660" x2="8594" y2="38086"/>
                        <a14:foregroundMark x1="8594" y1="38086" x2="11523" y2="48633"/>
                        <a14:foregroundMark x1="23535" y1="9473" x2="30469" y2="6152"/>
                        <a14:foregroundMark x1="30469" y1="6152" x2="40332" y2="4492"/>
                        <a14:backgroundMark x1="22559" y1="16504" x2="22559" y2="16504"/>
                        <a14:backgroundMark x1="58789" y1="12500" x2="58789" y2="12500"/>
                        <a14:backgroundMark x1="74609" y1="17285" x2="74609" y2="17285"/>
                      </a14:backgroundRemoval>
                    </a14:imgEffect>
                  </a14:imgLayer>
                </a14:imgProps>
              </a:ext>
            </a:extLst>
          </a:blip>
          <a:stretch>
            <a:fillRect/>
          </a:stretch>
        </p:blipFill>
        <p:spPr>
          <a:xfrm>
            <a:off x="4867058" y="3028337"/>
            <a:ext cx="2489510" cy="2489510"/>
          </a:xfrm>
          <a:prstGeom prst="rect">
            <a:avLst/>
          </a:prstGeom>
        </p:spPr>
      </p:pic>
      <p:sp>
        <p:nvSpPr>
          <p:cNvPr id="8" name="TextBox 7">
            <a:extLst>
              <a:ext uri="{FF2B5EF4-FFF2-40B4-BE49-F238E27FC236}">
                <a16:creationId xmlns:a16="http://schemas.microsoft.com/office/drawing/2014/main" id="{41D6FEA7-1BE3-4D75-91F6-205AD9980570}"/>
              </a:ext>
            </a:extLst>
          </p:cNvPr>
          <p:cNvSpPr txBox="1"/>
          <p:nvPr/>
        </p:nvSpPr>
        <p:spPr>
          <a:xfrm>
            <a:off x="477486" y="1831499"/>
            <a:ext cx="3503488" cy="2786789"/>
          </a:xfrm>
          <a:prstGeom prst="rect">
            <a:avLst/>
          </a:prstGeom>
          <a:noFill/>
        </p:spPr>
        <p:txBody>
          <a:bodyPr wrap="square" rtlCol="0">
            <a:spAutoFit/>
          </a:bodyPr>
          <a:lstStyle/>
          <a:p>
            <a:pPr algn="ct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„Oh, Entschuldigung! Ja.., das ist nicht richtig…. </a:t>
            </a:r>
          </a:p>
          <a:p>
            <a:pPr algn="ct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Ich bringe alle Eier zurück!”, sagt Patrick.</a:t>
            </a:r>
          </a:p>
          <a:p>
            <a:pPr algn="ct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„Gut!”, freuen sich </a:t>
            </a:r>
          </a:p>
          <a:p>
            <a:pPr algn="ct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Tilli und Willi.</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endParaRPr lang="ru-RU" dirty="0"/>
          </a:p>
        </p:txBody>
      </p:sp>
      <p:sp>
        <p:nvSpPr>
          <p:cNvPr id="9" name="TextBox 8">
            <a:extLst>
              <a:ext uri="{FF2B5EF4-FFF2-40B4-BE49-F238E27FC236}">
                <a16:creationId xmlns:a16="http://schemas.microsoft.com/office/drawing/2014/main" id="{C8F39293-6151-427E-A166-F01107450654}"/>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10" name="Рисунок 9">
            <a:extLst>
              <a:ext uri="{FF2B5EF4-FFF2-40B4-BE49-F238E27FC236}">
                <a16:creationId xmlns:a16="http://schemas.microsoft.com/office/drawing/2014/main" id="{5551E50C-8D7F-439E-B1B4-AB3D224F885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933" b="89899" l="9259" r="91246">
                        <a14:foregroundMark x1="90909" y1="25084" x2="91246" y2="28788"/>
                        <a14:foregroundMark x1="9428" y1="25084" x2="9259" y2="27946"/>
                      </a14:backgroundRemoval>
                    </a14:imgEffect>
                  </a14:imgLayer>
                </a14:imgProps>
              </a:ext>
              <a:ext uri="{28A0092B-C50C-407E-A947-70E740481C1C}">
                <a14:useLocalDpi xmlns:a14="http://schemas.microsoft.com/office/drawing/2010/main" val="0"/>
              </a:ext>
            </a:extLst>
          </a:blip>
          <a:srcRect l="5978" t="17877" r="5889" b="18437"/>
          <a:stretch/>
        </p:blipFill>
        <p:spPr>
          <a:xfrm rot="1753179">
            <a:off x="2288569" y="1162629"/>
            <a:ext cx="526266" cy="380293"/>
          </a:xfrm>
          <a:prstGeom prst="rect">
            <a:avLst/>
          </a:prstGeom>
        </p:spPr>
      </p:pic>
      <p:pic>
        <p:nvPicPr>
          <p:cNvPr id="2" name="Звук 1">
            <a:hlinkClick r:id="" action="ppaction://media"/>
            <a:extLst>
              <a:ext uri="{FF2B5EF4-FFF2-40B4-BE49-F238E27FC236}">
                <a16:creationId xmlns:a16="http://schemas.microsoft.com/office/drawing/2014/main" id="{729F8AC7-0B96-4D9C-BE3A-8B8C7004F6F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19185644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0993">
        <p15:prstTrans prst="pageCurlDouble"/>
      </p:transition>
    </mc:Choice>
    <mc:Fallback>
      <p:transition spd="slow" advTm="109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7E0"/>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6096D5A-830E-4B49-A4B1-FF8E3D4D421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7"/>
            <a:ext cx="8679966" cy="6583680"/>
          </a:xfrm>
          <a:prstGeom prst="rect">
            <a:avLst/>
          </a:prstGeom>
        </p:spPr>
      </p:pic>
      <p:sp>
        <p:nvSpPr>
          <p:cNvPr id="2" name="TextBox 1">
            <a:extLst>
              <a:ext uri="{FF2B5EF4-FFF2-40B4-BE49-F238E27FC236}">
                <a16:creationId xmlns:a16="http://schemas.microsoft.com/office/drawing/2014/main" id="{3E79B4D7-C58B-4E8A-910D-3443785985EE}"/>
              </a:ext>
            </a:extLst>
          </p:cNvPr>
          <p:cNvSpPr txBox="1"/>
          <p:nvPr/>
        </p:nvSpPr>
        <p:spPr>
          <a:xfrm>
            <a:off x="541988" y="1675560"/>
            <a:ext cx="2862676" cy="3200492"/>
          </a:xfrm>
          <a:prstGeom prst="rect">
            <a:avLst/>
          </a:prstGeom>
          <a:noFill/>
        </p:spPr>
        <p:txBody>
          <a:bodyPr wrap="square" rtlCol="0">
            <a:spAutoFit/>
          </a:bodyPr>
          <a:lstStyle/>
          <a:p>
            <a:pPr algn="ct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Tilli und Willi gehen mit den Eiern nach Hause. Sie nehmen die Pinsel zur Hand und färben die Eier rot, grün, gelb, blau, orange und brown… </a:t>
            </a:r>
            <a:endParaRPr lang="ru-RU" dirty="0"/>
          </a:p>
        </p:txBody>
      </p:sp>
      <p:sp>
        <p:nvSpPr>
          <p:cNvPr id="13" name="TextBox 12">
            <a:extLst>
              <a:ext uri="{FF2B5EF4-FFF2-40B4-BE49-F238E27FC236}">
                <a16:creationId xmlns:a16="http://schemas.microsoft.com/office/drawing/2014/main" id="{3A347D32-819A-4A36-AA3A-8CB97CA3F3B2}"/>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12" name="Рисунок 11">
            <a:extLst>
              <a:ext uri="{FF2B5EF4-FFF2-40B4-BE49-F238E27FC236}">
                <a16:creationId xmlns:a16="http://schemas.microsoft.com/office/drawing/2014/main" id="{C9B130A0-E2EB-4DFB-B998-C63E3418AB2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38889" t="10365" r="37930" b="67679"/>
          <a:stretch/>
        </p:blipFill>
        <p:spPr>
          <a:xfrm rot="18028964">
            <a:off x="1535983" y="5076054"/>
            <a:ext cx="578397" cy="547825"/>
          </a:xfrm>
          <a:prstGeom prst="rect">
            <a:avLst/>
          </a:prstGeom>
        </p:spPr>
      </p:pic>
      <p:pic>
        <p:nvPicPr>
          <p:cNvPr id="1028" name="Picture 4">
            <a:extLst>
              <a:ext uri="{FF2B5EF4-FFF2-40B4-BE49-F238E27FC236}">
                <a16:creationId xmlns:a16="http://schemas.microsoft.com/office/drawing/2014/main" id="{CAD5AE44-5ED1-4DD4-9469-B05E88A8F9F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055" b="94043" l="3027" r="95508">
                        <a14:foregroundMark x1="22363" y1="47852" x2="29492" y2="53125"/>
                        <a14:foregroundMark x1="47461" y1="33203" x2="49902" y2="41113"/>
                        <a14:foregroundMark x1="43066" y1="16309" x2="43457" y2="22363"/>
                        <a14:foregroundMark x1="91406" y1="27441" x2="87305" y2="36816"/>
                        <a14:foregroundMark x1="65234" y1="6152" x2="66016" y2="14160"/>
                        <a14:foregroundMark x1="13574" y1="45215" x2="9473" y2="56445"/>
                        <a14:foregroundMark x1="9473" y1="56445" x2="16211" y2="65527"/>
                        <a14:foregroundMark x1="16211" y1="65527" x2="51074" y2="70020"/>
                        <a14:foregroundMark x1="83887" y1="76563" x2="95703" y2="73047"/>
                        <a14:foregroundMark x1="50586" y1="89355" x2="29980" y2="94043"/>
                        <a14:foregroundMark x1="31836" y1="88770" x2="23438" y2="90137"/>
                        <a14:foregroundMark x1="23438" y1="90137" x2="23438" y2="90137"/>
                        <a14:foregroundMark x1="8594" y1="73438" x2="15625" y2="73828"/>
                        <a14:foregroundMark x1="3027" y1="68066" x2="10547" y2="69824"/>
                        <a14:foregroundMark x1="83691" y1="74512" x2="76953" y2="76758"/>
                        <a14:foregroundMark x1="86523" y1="78125" x2="82031" y2="79785"/>
                        <a14:foregroundMark x1="85938" y1="79590" x2="84375" y2="80273"/>
                        <a14:foregroundMark x1="78125" y1="73730" x2="71094" y2="75879"/>
                        <a14:backgroundMark x1="36621" y1="89941" x2="36621" y2="89941"/>
                        <a14:backgroundMark x1="36719" y1="89746" x2="36719" y2="89746"/>
                        <a14:backgroundMark x1="34473" y1="90430" x2="34473" y2="90430"/>
                        <a14:backgroundMark x1="42090" y1="95020" x2="31152" y2="96680"/>
                      </a14:backgroundRemoval>
                    </a14:imgEffect>
                  </a14:imgLayer>
                </a14:imgProps>
              </a:ext>
              <a:ext uri="{28A0092B-C50C-407E-A947-70E740481C1C}">
                <a14:useLocalDpi xmlns:a14="http://schemas.microsoft.com/office/drawing/2010/main" val="0"/>
              </a:ext>
            </a:extLst>
          </a:blip>
          <a:srcRect/>
          <a:stretch>
            <a:fillRect/>
          </a:stretch>
        </p:blipFill>
        <p:spPr bwMode="auto">
          <a:xfrm>
            <a:off x="3346116" y="813469"/>
            <a:ext cx="4634581" cy="4634581"/>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A0B4C2B2-58D9-4C85-8449-7DBA87D2B2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412602">
            <a:off x="2914077" y="857127"/>
            <a:ext cx="914686" cy="916346"/>
          </a:xfrm>
          <a:prstGeom prst="rect">
            <a:avLst/>
          </a:prstGeom>
        </p:spPr>
      </p:pic>
      <p:pic>
        <p:nvPicPr>
          <p:cNvPr id="3" name="Звук 2">
            <a:hlinkClick r:id="" action="ppaction://media"/>
            <a:extLst>
              <a:ext uri="{FF2B5EF4-FFF2-40B4-BE49-F238E27FC236}">
                <a16:creationId xmlns:a16="http://schemas.microsoft.com/office/drawing/2014/main" id="{14A1112D-56A5-44AC-8049-8C9B2DAEA74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20505030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3686">
        <p15:prstTrans prst="pageCurlDouble"/>
      </p:transition>
    </mc:Choice>
    <mc:Fallback>
      <p:transition spd="slow" advTm="136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E0"/>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6096D5A-830E-4B49-A4B1-FF8E3D4D421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352" t="3672" r="4772" b="4579"/>
          <a:stretch/>
        </p:blipFill>
        <p:spPr>
          <a:xfrm>
            <a:off x="28023" y="0"/>
            <a:ext cx="8679966" cy="6487428"/>
          </a:xfrm>
          <a:prstGeom prst="rect">
            <a:avLst/>
          </a:prstGeom>
          <a:solidFill>
            <a:srgbClr val="FFF7E0"/>
          </a:solidFill>
        </p:spPr>
      </p:pic>
      <p:sp>
        <p:nvSpPr>
          <p:cNvPr id="2" name="TextBox 1">
            <a:extLst>
              <a:ext uri="{FF2B5EF4-FFF2-40B4-BE49-F238E27FC236}">
                <a16:creationId xmlns:a16="http://schemas.microsoft.com/office/drawing/2014/main" id="{3E79B4D7-C58B-4E8A-910D-3443785985EE}"/>
              </a:ext>
            </a:extLst>
          </p:cNvPr>
          <p:cNvSpPr txBox="1"/>
          <p:nvPr/>
        </p:nvSpPr>
        <p:spPr>
          <a:xfrm>
            <a:off x="477486" y="1303618"/>
            <a:ext cx="2784331" cy="3822841"/>
          </a:xfrm>
          <a:prstGeom prst="rect">
            <a:avLst/>
          </a:prstGeom>
          <a:noFill/>
        </p:spPr>
        <p:txBody>
          <a:bodyPr wrap="square" rtlCol="0">
            <a:spAutoFit/>
          </a:bodyPr>
          <a:lstStyle/>
          <a:p>
            <a:pPr algn="ctr"/>
            <a:r>
              <a:rPr lang="en-GB"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Damit </a:t>
            </a: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 schmücken sie dann ihre Gärten. Sie legen die Eier zu den Narzissen, Tulpen und Hyazinthen. </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ctr"/>
            <a:r>
              <a:rPr lang="en-GB"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Die Freunde</a:t>
            </a: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 sind jetzt </a:t>
            </a:r>
            <a:r>
              <a:rPr lang="en-GB"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zum</a:t>
            </a: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 Osterfest bereit!</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just"/>
            <a:endParaRPr lang="ru-RU" dirty="0"/>
          </a:p>
        </p:txBody>
      </p:sp>
      <p:pic>
        <p:nvPicPr>
          <p:cNvPr id="8" name="Рисунок 7">
            <a:extLst>
              <a:ext uri="{FF2B5EF4-FFF2-40B4-BE49-F238E27FC236}">
                <a16:creationId xmlns:a16="http://schemas.microsoft.com/office/drawing/2014/main" id="{E1943236-32D2-49B9-84C8-315A6A6254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2268" y="1161973"/>
            <a:ext cx="4787098" cy="4106130"/>
          </a:xfrm>
          <a:prstGeom prst="rect">
            <a:avLst/>
          </a:prstGeom>
          <a:effectLst>
            <a:glow rad="127000">
              <a:srgbClr val="F6C5CA"/>
            </a:glow>
          </a:effectLst>
        </p:spPr>
      </p:pic>
      <p:pic>
        <p:nvPicPr>
          <p:cNvPr id="9" name="Рисунок 8">
            <a:extLst>
              <a:ext uri="{FF2B5EF4-FFF2-40B4-BE49-F238E27FC236}">
                <a16:creationId xmlns:a16="http://schemas.microsoft.com/office/drawing/2014/main" id="{864E3CE0-F964-43CB-9FEE-D328C945ED3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14648" y1="64355" x2="44336" y2="60156"/>
                        <a14:backgroundMark x1="44336" y1="60156" x2="75293" y2="64746"/>
                        <a14:backgroundMark x1="39648" y1="58789" x2="33984" y2="51465"/>
                        <a14:backgroundMark x1="33984" y1="51465" x2="45508" y2="43262"/>
                        <a14:backgroundMark x1="45508" y1="43262" x2="54297" y2="42773"/>
                        <a14:backgroundMark x1="54297" y1="42773" x2="63086" y2="45020"/>
                        <a14:backgroundMark x1="63086" y1="45020" x2="68848" y2="51563"/>
                        <a14:backgroundMark x1="68848" y1="51563" x2="70020" y2="60547"/>
                        <a14:backgroundMark x1="70020" y1="60547" x2="68652" y2="62207"/>
                        <a14:backgroundMark x1="23438" y1="87109" x2="20801" y2="78223"/>
                        <a14:backgroundMark x1="20801" y1="78223" x2="25000" y2="69922"/>
                        <a14:backgroundMark x1="25000" y1="69922" x2="38867" y2="69336"/>
                        <a14:backgroundMark x1="38867" y1="69336" x2="54980" y2="71387"/>
                        <a14:backgroundMark x1="74316" y1="62793" x2="74316" y2="62793"/>
                        <a14:backgroundMark x1="72656" y1="56348" x2="87988" y2="53125"/>
                        <a14:backgroundMark x1="30566" y1="73242" x2="30566" y2="73242"/>
                        <a14:backgroundMark x1="33301" y1="71875" x2="33301" y2="71875"/>
                        <a14:backgroundMark x1="26563" y1="73438" x2="26563" y2="73438"/>
                        <a14:backgroundMark x1="44043" y1="71973" x2="44043" y2="71973"/>
                      </a14:backgroundRemoval>
                    </a14:imgEffect>
                  </a14:imgLayer>
                </a14:imgProps>
              </a:ext>
              <a:ext uri="{28A0092B-C50C-407E-A947-70E740481C1C}">
                <a14:useLocalDpi xmlns:a14="http://schemas.microsoft.com/office/drawing/2010/main" val="0"/>
              </a:ext>
            </a:extLst>
          </a:blip>
          <a:srcRect l="22028" t="68059" r="45655" b="9555"/>
          <a:stretch/>
        </p:blipFill>
        <p:spPr>
          <a:xfrm>
            <a:off x="5084759" y="1455625"/>
            <a:ext cx="1517105" cy="1050907"/>
          </a:xfrm>
          <a:prstGeom prst="rect">
            <a:avLst/>
          </a:prstGeom>
        </p:spPr>
      </p:pic>
      <p:pic>
        <p:nvPicPr>
          <p:cNvPr id="10" name="Рисунок 9">
            <a:extLst>
              <a:ext uri="{FF2B5EF4-FFF2-40B4-BE49-F238E27FC236}">
                <a16:creationId xmlns:a16="http://schemas.microsoft.com/office/drawing/2014/main" id="{DEB32472-BD18-45A8-84D9-5FD21A22214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14648" y1="64355" x2="44336" y2="60156"/>
                        <a14:backgroundMark x1="44336" y1="60156" x2="75293" y2="64746"/>
                        <a14:backgroundMark x1="39648" y1="58789" x2="33984" y2="51465"/>
                        <a14:backgroundMark x1="33984" y1="51465" x2="45508" y2="43262"/>
                        <a14:backgroundMark x1="45508" y1="43262" x2="54297" y2="42773"/>
                        <a14:backgroundMark x1="54297" y1="42773" x2="63086" y2="45020"/>
                        <a14:backgroundMark x1="63086" y1="45020" x2="68848" y2="51563"/>
                        <a14:backgroundMark x1="68848" y1="51563" x2="70020" y2="60547"/>
                        <a14:backgroundMark x1="70020" y1="60547" x2="68652" y2="62207"/>
                        <a14:backgroundMark x1="23438" y1="87109" x2="20801" y2="78223"/>
                        <a14:backgroundMark x1="20801" y1="78223" x2="25000" y2="69922"/>
                        <a14:backgroundMark x1="25000" y1="69922" x2="38867" y2="69336"/>
                        <a14:backgroundMark x1="38867" y1="69336" x2="54980" y2="71387"/>
                        <a14:backgroundMark x1="74316" y1="62793" x2="74316" y2="62793"/>
                        <a14:backgroundMark x1="72656" y1="56348" x2="87988" y2="53125"/>
                        <a14:backgroundMark x1="30566" y1="73242" x2="30566" y2="73242"/>
                        <a14:backgroundMark x1="33301" y1="71875" x2="33301" y2="71875"/>
                        <a14:backgroundMark x1="26563" y1="73438" x2="26563" y2="73438"/>
                        <a14:backgroundMark x1="44043" y1="71973" x2="44043" y2="71973"/>
                      </a14:backgroundRemoval>
                    </a14:imgEffect>
                  </a14:imgLayer>
                </a14:imgProps>
              </a:ext>
              <a:ext uri="{28A0092B-C50C-407E-A947-70E740481C1C}">
                <a14:useLocalDpi xmlns:a14="http://schemas.microsoft.com/office/drawing/2010/main" val="0"/>
              </a:ext>
            </a:extLst>
          </a:blip>
          <a:srcRect l="22028" t="68059" r="45655" b="9555"/>
          <a:stretch/>
        </p:blipFill>
        <p:spPr>
          <a:xfrm>
            <a:off x="5230783" y="2021476"/>
            <a:ext cx="1517105" cy="1050907"/>
          </a:xfrm>
          <a:prstGeom prst="rect">
            <a:avLst/>
          </a:prstGeom>
        </p:spPr>
      </p:pic>
      <p:pic>
        <p:nvPicPr>
          <p:cNvPr id="11" name="Рисунок 10">
            <a:extLst>
              <a:ext uri="{FF2B5EF4-FFF2-40B4-BE49-F238E27FC236}">
                <a16:creationId xmlns:a16="http://schemas.microsoft.com/office/drawing/2014/main" id="{C40A01A6-4E61-487B-BB63-81B3D7FD730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14648" y1="64355" x2="44336" y2="60156"/>
                        <a14:backgroundMark x1="44336" y1="60156" x2="75293" y2="64746"/>
                        <a14:backgroundMark x1="39648" y1="58789" x2="33984" y2="51465"/>
                        <a14:backgroundMark x1="33984" y1="51465" x2="45508" y2="43262"/>
                        <a14:backgroundMark x1="45508" y1="43262" x2="54297" y2="42773"/>
                        <a14:backgroundMark x1="54297" y1="42773" x2="63086" y2="45020"/>
                        <a14:backgroundMark x1="63086" y1="45020" x2="68848" y2="51563"/>
                        <a14:backgroundMark x1="68848" y1="51563" x2="70020" y2="60547"/>
                        <a14:backgroundMark x1="70020" y1="60547" x2="68652" y2="62207"/>
                        <a14:backgroundMark x1="23438" y1="87109" x2="20801" y2="78223"/>
                        <a14:backgroundMark x1="20801" y1="78223" x2="25000" y2="69922"/>
                        <a14:backgroundMark x1="25000" y1="69922" x2="38867" y2="69336"/>
                        <a14:backgroundMark x1="38867" y1="69336" x2="54980" y2="71387"/>
                        <a14:backgroundMark x1="74316" y1="62793" x2="74316" y2="62793"/>
                        <a14:backgroundMark x1="72656" y1="56348" x2="87988" y2="53125"/>
                        <a14:backgroundMark x1="30566" y1="73242" x2="30566" y2="73242"/>
                        <a14:backgroundMark x1="33301" y1="71875" x2="33301" y2="71875"/>
                        <a14:backgroundMark x1="26563" y1="73438" x2="26563" y2="73438"/>
                        <a14:backgroundMark x1="44043" y1="71973" x2="44043" y2="71973"/>
                      </a14:backgroundRemoval>
                    </a14:imgEffect>
                  </a14:imgLayer>
                </a14:imgProps>
              </a:ext>
              <a:ext uri="{28A0092B-C50C-407E-A947-70E740481C1C}">
                <a14:useLocalDpi xmlns:a14="http://schemas.microsoft.com/office/drawing/2010/main" val="0"/>
              </a:ext>
            </a:extLst>
          </a:blip>
          <a:srcRect l="22028" t="68059" r="45655" b="9555"/>
          <a:stretch/>
        </p:blipFill>
        <p:spPr>
          <a:xfrm>
            <a:off x="5206593" y="2546929"/>
            <a:ext cx="1517105" cy="1050907"/>
          </a:xfrm>
          <a:prstGeom prst="rect">
            <a:avLst/>
          </a:prstGeom>
        </p:spPr>
      </p:pic>
      <p:pic>
        <p:nvPicPr>
          <p:cNvPr id="7" name="Рисунок 6">
            <a:extLst>
              <a:ext uri="{FF2B5EF4-FFF2-40B4-BE49-F238E27FC236}">
                <a16:creationId xmlns:a16="http://schemas.microsoft.com/office/drawing/2014/main" id="{2A26A49E-A447-469B-B1FF-0D607F93031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668" b="90430" l="2344" r="97852">
                        <a14:foregroundMark x1="15527" y1="50977" x2="3711" y2="29004"/>
                        <a14:foregroundMark x1="13379" y1="12598" x2="13184" y2="14648"/>
                        <a14:foregroundMark x1="2539" y1="16211" x2="4785" y2="30273"/>
                        <a14:foregroundMark x1="13379" y1="9668" x2="13379" y2="16602"/>
                        <a14:foregroundMark x1="29785" y1="16992" x2="28516" y2="33105"/>
                        <a14:foregroundMark x1="35645" y1="14648" x2="41113" y2="20313"/>
                        <a14:foregroundMark x1="41992" y1="32715" x2="58691" y2="24512"/>
                        <a14:foregroundMark x1="46973" y1="35254" x2="59863" y2="62402"/>
                        <a14:foregroundMark x1="59863" y1="62402" x2="60254" y2="65234"/>
                        <a14:foregroundMark x1="57324" y1="35059" x2="56445" y2="59375"/>
                        <a14:foregroundMark x1="49902" y1="56250" x2="49512" y2="71777"/>
                        <a14:foregroundMark x1="45996" y1="68164" x2="46777" y2="76367"/>
                        <a14:foregroundMark x1="74707" y1="44336" x2="80859" y2="38086"/>
                        <a14:foregroundMark x1="80859" y1="38086" x2="90820" y2="44238"/>
                        <a14:foregroundMark x1="90820" y1="44238" x2="95215" y2="44531"/>
                        <a14:foregroundMark x1="82715" y1="72168" x2="94434" y2="73340"/>
                        <a14:foregroundMark x1="94434" y1="73340" x2="97949" y2="49316"/>
                        <a14:foregroundMark x1="22461" y1="89648" x2="28320" y2="90430"/>
                        <a14:backgroundMark x1="37793" y1="87109" x2="45410" y2="84961"/>
                        <a14:backgroundMark x1="45410" y1="84961" x2="53125" y2="87305"/>
                      </a14:backgroundRemoval>
                    </a14:imgEffect>
                  </a14:imgLayer>
                </a14:imgProps>
              </a:ext>
              <a:ext uri="{28A0092B-C50C-407E-A947-70E740481C1C}">
                <a14:useLocalDpi xmlns:a14="http://schemas.microsoft.com/office/drawing/2010/main" val="0"/>
              </a:ext>
            </a:extLst>
          </a:blip>
          <a:stretch>
            <a:fillRect/>
          </a:stretch>
        </p:blipFill>
        <p:spPr>
          <a:xfrm>
            <a:off x="4392388" y="1608742"/>
            <a:ext cx="2586789" cy="2586789"/>
          </a:xfrm>
          <a:prstGeom prst="rect">
            <a:avLst/>
          </a:prstGeom>
        </p:spPr>
      </p:pic>
      <p:pic>
        <p:nvPicPr>
          <p:cNvPr id="12" name="Рисунок 11">
            <a:extLst>
              <a:ext uri="{FF2B5EF4-FFF2-40B4-BE49-F238E27FC236}">
                <a16:creationId xmlns:a16="http://schemas.microsoft.com/office/drawing/2014/main" id="{C9B130A0-E2EB-4DFB-B998-C63E3418AB2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38889" t="10365" r="37930" b="67679"/>
          <a:stretch/>
        </p:blipFill>
        <p:spPr>
          <a:xfrm rot="20262809">
            <a:off x="4483539" y="4741138"/>
            <a:ext cx="640797" cy="606927"/>
          </a:xfrm>
          <a:prstGeom prst="rect">
            <a:avLst/>
          </a:prstGeom>
        </p:spPr>
      </p:pic>
      <p:sp>
        <p:nvSpPr>
          <p:cNvPr id="13" name="TextBox 12">
            <a:extLst>
              <a:ext uri="{FF2B5EF4-FFF2-40B4-BE49-F238E27FC236}">
                <a16:creationId xmlns:a16="http://schemas.microsoft.com/office/drawing/2014/main" id="{3A347D32-819A-4A36-AA3A-8CB97CA3F3B2}"/>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6" name="Рисунок 5">
            <a:extLst>
              <a:ext uri="{FF2B5EF4-FFF2-40B4-BE49-F238E27FC236}">
                <a16:creationId xmlns:a16="http://schemas.microsoft.com/office/drawing/2014/main" id="{4974532A-0397-4656-B9B8-05EB609B8B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537485">
            <a:off x="2214870" y="573687"/>
            <a:ext cx="1097746" cy="1097746"/>
          </a:xfrm>
          <a:prstGeom prst="rect">
            <a:avLst/>
          </a:prstGeom>
        </p:spPr>
      </p:pic>
      <p:pic>
        <p:nvPicPr>
          <p:cNvPr id="14" name="Рисунок 13">
            <a:extLst>
              <a:ext uri="{FF2B5EF4-FFF2-40B4-BE49-F238E27FC236}">
                <a16:creationId xmlns:a16="http://schemas.microsoft.com/office/drawing/2014/main" id="{E6BE8FE9-99BC-4E54-88E3-C79B557FDBB4}"/>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89604" l="9979" r="92144">
                        <a14:foregroundMark x1="88747" y1="69059" x2="83439" y2="55941"/>
                        <a14:foregroundMark x1="83439" y1="55941" x2="80679" y2="52970"/>
                        <a14:foregroundMark x1="91295" y1="58416" x2="88110" y2="37129"/>
                        <a14:foregroundMark x1="77070" y1="61139" x2="87049" y2="73515"/>
                        <a14:foregroundMark x1="91507" y1="59901" x2="92144" y2="71040"/>
                        <a14:backgroundMark x1="36306" y1="13614" x2="58174" y2="36386"/>
                        <a14:backgroundMark x1="58174" y1="36386" x2="38854" y2="39109"/>
                        <a14:backgroundMark x1="49045" y1="13861" x2="67091" y2="37624"/>
                        <a14:backgroundMark x1="62633" y1="32673" x2="51592" y2="40594"/>
                        <a14:backgroundMark x1="51592" y1="40594" x2="34395" y2="45545"/>
                        <a14:backgroundMark x1="34395" y1="45545" x2="34395" y2="45297"/>
                        <a14:backgroundMark x1="42887" y1="43069" x2="61783" y2="48020"/>
                      </a14:backgroundRemoval>
                    </a14:imgEffect>
                  </a14:imgLayer>
                </a14:imgProps>
              </a:ext>
              <a:ext uri="{28A0092B-C50C-407E-A947-70E740481C1C}">
                <a14:useLocalDpi xmlns:a14="http://schemas.microsoft.com/office/drawing/2010/main" val="0"/>
              </a:ext>
            </a:extLst>
          </a:blip>
          <a:srcRect l="74672" t="30760" r="3043" b="24365"/>
          <a:stretch/>
        </p:blipFill>
        <p:spPr>
          <a:xfrm>
            <a:off x="6457872" y="2651773"/>
            <a:ext cx="1066801" cy="1842605"/>
          </a:xfrm>
          <a:prstGeom prst="rect">
            <a:avLst/>
          </a:prstGeom>
          <a:effectLst>
            <a:glow rad="127000">
              <a:srgbClr val="F6C5CA">
                <a:alpha val="0"/>
              </a:srgbClr>
            </a:glow>
          </a:effectLst>
        </p:spPr>
      </p:pic>
      <p:pic>
        <p:nvPicPr>
          <p:cNvPr id="15" name="Рисунок 14">
            <a:extLst>
              <a:ext uri="{FF2B5EF4-FFF2-40B4-BE49-F238E27FC236}">
                <a16:creationId xmlns:a16="http://schemas.microsoft.com/office/drawing/2014/main" id="{BAFDB012-292D-4E16-B830-6DFB384AC04D}"/>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89604" l="9979" r="92144">
                        <a14:foregroundMark x1="88747" y1="69059" x2="83439" y2="55941"/>
                        <a14:foregroundMark x1="83439" y1="55941" x2="80679" y2="52970"/>
                        <a14:foregroundMark x1="91295" y1="58416" x2="88110" y2="37129"/>
                        <a14:foregroundMark x1="77070" y1="61139" x2="87049" y2="73515"/>
                        <a14:foregroundMark x1="91507" y1="59901" x2="92144" y2="71040"/>
                        <a14:backgroundMark x1="36306" y1="13614" x2="58174" y2="36386"/>
                        <a14:backgroundMark x1="58174" y1="36386" x2="38854" y2="39109"/>
                        <a14:backgroundMark x1="49045" y1="13861" x2="67091" y2="37624"/>
                        <a14:backgroundMark x1="62633" y1="32673" x2="51592" y2="40594"/>
                        <a14:backgroundMark x1="51592" y1="40594" x2="34395" y2="45545"/>
                        <a14:backgroundMark x1="34395" y1="45545" x2="34395" y2="45297"/>
                        <a14:backgroundMark x1="42887" y1="43069" x2="61783" y2="48020"/>
                      </a14:backgroundRemoval>
                    </a14:imgEffect>
                  </a14:imgLayer>
                </a14:imgProps>
              </a:ext>
              <a:ext uri="{28A0092B-C50C-407E-A947-70E740481C1C}">
                <a14:useLocalDpi xmlns:a14="http://schemas.microsoft.com/office/drawing/2010/main" val="0"/>
              </a:ext>
            </a:extLst>
          </a:blip>
          <a:srcRect l="74672" t="30760" r="3043" b="24365"/>
          <a:stretch/>
        </p:blipFill>
        <p:spPr>
          <a:xfrm flipH="1">
            <a:off x="3912615" y="1966412"/>
            <a:ext cx="1114901" cy="1842605"/>
          </a:xfrm>
          <a:prstGeom prst="rect">
            <a:avLst/>
          </a:prstGeom>
          <a:effectLst>
            <a:glow rad="127000">
              <a:srgbClr val="F6C5CA">
                <a:alpha val="0"/>
              </a:srgbClr>
            </a:glow>
          </a:effectLst>
        </p:spPr>
      </p:pic>
      <p:pic>
        <p:nvPicPr>
          <p:cNvPr id="3" name="Звук 2">
            <a:hlinkClick r:id="" action="ppaction://media"/>
            <a:extLst>
              <a:ext uri="{FF2B5EF4-FFF2-40B4-BE49-F238E27FC236}">
                <a16:creationId xmlns:a16="http://schemas.microsoft.com/office/drawing/2014/main" id="{1E8263AF-28BF-4F98-A21E-AD47BC24CEF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8563278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2989">
        <p15:prstTrans prst="pageCurlDouble"/>
      </p:transition>
    </mc:Choice>
    <mc:Fallback>
      <p:transition spd="slow" advTm="129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5545A65-76AD-48E3-A1C6-D4B39BF6865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38707"/>
            <a:ext cx="8679966" cy="6583680"/>
          </a:xfrm>
          <a:prstGeom prst="rect">
            <a:avLst/>
          </a:prstGeom>
        </p:spPr>
      </p:pic>
      <p:sp>
        <p:nvSpPr>
          <p:cNvPr id="7" name="TextBox 6">
            <a:extLst>
              <a:ext uri="{FF2B5EF4-FFF2-40B4-BE49-F238E27FC236}">
                <a16:creationId xmlns:a16="http://schemas.microsoft.com/office/drawing/2014/main" id="{CEDB93E4-A221-4BAA-A6F5-7BDEA400B6AC}"/>
              </a:ext>
            </a:extLst>
          </p:cNvPr>
          <p:cNvSpPr txBox="1"/>
          <p:nvPr/>
        </p:nvSpPr>
        <p:spPr>
          <a:xfrm>
            <a:off x="1844678" y="815882"/>
            <a:ext cx="4305600" cy="1323439"/>
          </a:xfrm>
          <a:prstGeom prst="rect">
            <a:avLst/>
          </a:prstGeom>
          <a:noFill/>
        </p:spPr>
        <p:txBody>
          <a:bodyPr wrap="square" rtlCol="0">
            <a:spAutoFit/>
          </a:bodyPr>
          <a:lstStyle/>
          <a:p>
            <a:pPr algn="ctr"/>
            <a:r>
              <a:rPr lang="de-DE" sz="8000" b="1" i="1" dirty="0">
                <a:solidFill>
                  <a:srgbClr val="7030A0"/>
                </a:solidFill>
                <a:latin typeface="Monotype Corsiva" panose="03010101010201010101" pitchFamily="66" charset="0"/>
              </a:rPr>
              <a:t>Ende</a:t>
            </a:r>
            <a:endParaRPr lang="ru-RU" sz="8000" b="1" i="1" dirty="0">
              <a:solidFill>
                <a:srgbClr val="7030A0"/>
              </a:solidFill>
              <a:latin typeface="Monotype Corsiva" panose="03010101010201010101" pitchFamily="66" charset="0"/>
            </a:endParaRPr>
          </a:p>
        </p:txBody>
      </p:sp>
      <p:pic>
        <p:nvPicPr>
          <p:cNvPr id="10" name="Рисунок 9">
            <a:extLst>
              <a:ext uri="{FF2B5EF4-FFF2-40B4-BE49-F238E27FC236}">
                <a16:creationId xmlns:a16="http://schemas.microsoft.com/office/drawing/2014/main" id="{2C0A256A-29B4-49B3-B89D-7BD93C2099C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375" b="89844" l="8008" r="92383">
                        <a14:foregroundMark x1="8008" y1="71582" x2="9668" y2="75781"/>
                        <a14:foregroundMark x1="92480" y1="74121" x2="92480" y2="77441"/>
                        <a14:foregroundMark x1="53320" y1="83301" x2="55762" y2="83105"/>
                        <a14:foregroundMark x1="61719" y1="88770" x2="61719" y2="88770"/>
                        <a14:foregroundMark x1="66699" y1="88770" x2="66699" y2="88770"/>
                        <a14:foregroundMark x1="47168" y1="10059" x2="55566" y2="9375"/>
                        <a14:foregroundMark x1="55566" y1="9375" x2="56055" y2="9473"/>
                        <a14:foregroundMark x1="73438" y1="23047" x2="74902" y2="27051"/>
                        <a14:foregroundMark x1="75293" y1="29395" x2="77051" y2="35938"/>
                        <a14:foregroundMark x1="75586" y1="28125" x2="77637" y2="37402"/>
                        <a14:foregroundMark x1="77637" y1="37402" x2="77637" y2="37402"/>
                        <a14:foregroundMark x1="77246" y1="33789" x2="77441" y2="46777"/>
                        <a14:foregroundMark x1="33594" y1="79492" x2="43750" y2="82520"/>
                        <a14:foregroundMark x1="43750" y1="82520" x2="49316" y2="82715"/>
                        <a14:foregroundMark x1="36719" y1="81055" x2="48145" y2="84375"/>
                        <a14:foregroundMark x1="48145" y1="84375" x2="53320" y2="83789"/>
                        <a14:foregroundMark x1="33789" y1="81055" x2="40039" y2="83105"/>
                        <a14:foregroundMark x1="33398" y1="81445" x2="43164" y2="85254"/>
                        <a14:backgroundMark x1="23730" y1="89453" x2="27441" y2="88574"/>
                        <a14:backgroundMark x1="42409" y1="86650" x2="43262" y2="86719"/>
                        <a14:backgroundMark x1="34863" y1="86035" x2="42026" y2="86618"/>
                        <a14:backgroundMark x1="44727" y1="86621" x2="54199" y2="87402"/>
                        <a14:backgroundMark x1="54199" y1="87402" x2="56250" y2="86621"/>
                        <a14:backgroundMark x1="73047" y1="86621" x2="79688" y2="90137"/>
                        <a14:backgroundMark x1="79688" y1="90137" x2="79688" y2="90039"/>
                        <a14:backgroundMark x1="88086" y1="84180" x2="90234" y2="83301"/>
                        <a14:backgroundMark x1="33398" y1="82910" x2="33398" y2="82910"/>
                        <a14:backgroundMark x1="34766" y1="83301" x2="34766" y2="83301"/>
                        <a14:backgroundMark x1="36914" y1="84375" x2="36914" y2="84375"/>
                        <a14:backgroundMark x1="41992" y1="85645" x2="41992" y2="85645"/>
                        <a14:backgroundMark x1="43164" y1="85156" x2="43164" y2="85156"/>
                        <a14:backgroundMark x1="42188" y1="84961" x2="42188" y2="84961"/>
                        <a14:backgroundMark x1="43164" y1="85254" x2="43164" y2="85254"/>
                      </a14:backgroundRemoval>
                    </a14:imgEffect>
                  </a14:imgLayer>
                </a14:imgProps>
              </a:ext>
              <a:ext uri="{28A0092B-C50C-407E-A947-70E740481C1C}">
                <a14:useLocalDpi xmlns:a14="http://schemas.microsoft.com/office/drawing/2010/main" val="0"/>
              </a:ext>
            </a:extLst>
          </a:blip>
          <a:stretch>
            <a:fillRect/>
          </a:stretch>
        </p:blipFill>
        <p:spPr>
          <a:xfrm>
            <a:off x="3004038" y="3419987"/>
            <a:ext cx="2315744" cy="2315744"/>
          </a:xfrm>
          <a:prstGeom prst="rect">
            <a:avLst/>
          </a:prstGeom>
        </p:spPr>
      </p:pic>
      <p:pic>
        <p:nvPicPr>
          <p:cNvPr id="11" name="Рисунок 10">
            <a:extLst>
              <a:ext uri="{FF2B5EF4-FFF2-40B4-BE49-F238E27FC236}">
                <a16:creationId xmlns:a16="http://schemas.microsoft.com/office/drawing/2014/main" id="{8104D1AD-C5C3-4948-BB0E-3B06A07E0B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641" b="89941" l="9961" r="89941">
                        <a14:foregroundMark x1="11719" y1="6641" x2="21387" y2="12891"/>
                        <a14:foregroundMark x1="14844" y1="45508" x2="24512" y2="45605"/>
                        <a14:foregroundMark x1="24512" y1="45605" x2="24707" y2="45508"/>
                        <a14:foregroundMark x1="84668" y1="16504" x2="80566" y2="24609"/>
                        <a14:foregroundMark x1="27344" y1="40918" x2="24805" y2="47168"/>
                        <a14:foregroundMark x1="21680" y1="62891" x2="31445" y2="67773"/>
                        <a14:foregroundMark x1="31445" y1="67773" x2="32227" y2="67676"/>
                        <a14:foregroundMark x1="19043" y1="58984" x2="20605" y2="63379"/>
                      </a14:backgroundRemoval>
                    </a14:imgEffect>
                  </a14:imgLayer>
                </a14:imgProps>
              </a:ext>
            </a:extLst>
          </a:blip>
          <a:srcRect b="21790"/>
          <a:stretch/>
        </p:blipFill>
        <p:spPr>
          <a:xfrm rot="19136045" flipH="1">
            <a:off x="5479321" y="1172645"/>
            <a:ext cx="2255076" cy="1431531"/>
          </a:xfrm>
          <a:prstGeom prst="rect">
            <a:avLst/>
          </a:prstGeom>
        </p:spPr>
      </p:pic>
      <p:sp>
        <p:nvSpPr>
          <p:cNvPr id="13" name="TextBox 12">
            <a:extLst>
              <a:ext uri="{FF2B5EF4-FFF2-40B4-BE49-F238E27FC236}">
                <a16:creationId xmlns:a16="http://schemas.microsoft.com/office/drawing/2014/main" id="{60286EC0-B1FE-407C-B02F-A68F2DA7106E}"/>
              </a:ext>
            </a:extLst>
          </p:cNvPr>
          <p:cNvSpPr txBox="1"/>
          <p:nvPr/>
        </p:nvSpPr>
        <p:spPr>
          <a:xfrm>
            <a:off x="1036245" y="2006677"/>
            <a:ext cx="6218089" cy="1446550"/>
          </a:xfrm>
          <a:prstGeom prst="rect">
            <a:avLst/>
          </a:prstGeom>
          <a:noFill/>
        </p:spPr>
        <p:txBody>
          <a:bodyPr wrap="square" rtlCol="0">
            <a:spAutoFit/>
          </a:bodyPr>
          <a:lstStyle/>
          <a:p>
            <a:pPr algn="ctr"/>
            <a:r>
              <a:rPr lang="de-DE" sz="8800" b="1" i="1" dirty="0">
                <a:solidFill>
                  <a:srgbClr val="FF0000"/>
                </a:solidFill>
                <a:latin typeface="Monotype Corsiva" panose="03010101010201010101" pitchFamily="66" charset="0"/>
              </a:rPr>
              <a:t>Frohe Ostern!</a:t>
            </a:r>
            <a:endParaRPr lang="ru-RU" sz="8800" b="1" i="1" dirty="0">
              <a:solidFill>
                <a:srgbClr val="FF0000"/>
              </a:solidFill>
              <a:latin typeface="Monotype Corsiva" panose="03010101010201010101" pitchFamily="66" charset="0"/>
            </a:endParaRPr>
          </a:p>
        </p:txBody>
      </p:sp>
      <p:pic>
        <p:nvPicPr>
          <p:cNvPr id="16" name="Рисунок 15">
            <a:extLst>
              <a:ext uri="{FF2B5EF4-FFF2-40B4-BE49-F238E27FC236}">
                <a16:creationId xmlns:a16="http://schemas.microsoft.com/office/drawing/2014/main" id="{4B7D1FE5-9661-4A79-946E-396F60E610F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227" b="92090" l="5176" r="92676">
                        <a14:foregroundMark x1="63672" y1="12012" x2="60938" y2="21777"/>
                        <a14:foregroundMark x1="60938" y1="21777" x2="60938" y2="21777"/>
                        <a14:foregroundMark x1="47363" y1="9277" x2="47656" y2="13086"/>
                        <a14:foregroundMark x1="5176" y1="36719" x2="17969" y2="39258"/>
                        <a14:foregroundMark x1="91504" y1="22168" x2="85156" y2="28027"/>
                        <a14:foregroundMark x1="85156" y1="28027" x2="85156" y2="28223"/>
                        <a14:foregroundMark x1="85156" y1="38477" x2="92676" y2="37207"/>
                        <a14:foregroundMark x1="92676" y1="37207" x2="92773" y2="37207"/>
                        <a14:foregroundMark x1="63965" y1="7324" x2="60938" y2="14063"/>
                        <a14:foregroundMark x1="60938" y1="14063" x2="60938" y2="13770"/>
                        <a14:foregroundMark x1="58594" y1="66699" x2="61719" y2="78418"/>
                        <a14:foregroundMark x1="61719" y1="78418" x2="59766" y2="87207"/>
                        <a14:foregroundMark x1="59766" y1="87207" x2="52051" y2="92090"/>
                        <a14:foregroundMark x1="52051" y1="92090" x2="49023" y2="91797"/>
                        <a14:foregroundMark x1="62109" y1="61816" x2="65723" y2="60352"/>
                        <a14:foregroundMark x1="68945" y1="70996" x2="62695" y2="77246"/>
                        <a14:foregroundMark x1="62695" y1="77246" x2="62695" y2="77246"/>
                        <a14:foregroundMark x1="57715" y1="63770" x2="62402" y2="76563"/>
                        <a14:foregroundMark x1="70020" y1="68750" x2="64453" y2="76270"/>
                        <a14:foregroundMark x1="37793" y1="78418" x2="40234" y2="89355"/>
                        <a14:foregroundMark x1="40234" y1="89355" x2="43262" y2="91211"/>
                        <a14:foregroundMark x1="37793" y1="83496" x2="41797" y2="90527"/>
                        <a14:foregroundMark x1="41797" y1="90527" x2="43555" y2="92090"/>
                        <a14:backgroundMark x1="63965" y1="58301" x2="63965" y2="58301"/>
                        <a14:backgroundMark x1="66016" y1="65527" x2="66016" y2="65527"/>
                      </a14:backgroundRemoval>
                    </a14:imgEffect>
                  </a14:imgLayer>
                </a14:imgProps>
              </a:ext>
            </a:extLst>
          </a:blip>
          <a:stretch>
            <a:fillRect/>
          </a:stretch>
        </p:blipFill>
        <p:spPr>
          <a:xfrm>
            <a:off x="5622423" y="3537953"/>
            <a:ext cx="1896564" cy="1896564"/>
          </a:xfrm>
          <a:prstGeom prst="rect">
            <a:avLst/>
          </a:prstGeom>
        </p:spPr>
      </p:pic>
      <p:pic>
        <p:nvPicPr>
          <p:cNvPr id="18" name="Рисунок 17">
            <a:extLst>
              <a:ext uri="{FF2B5EF4-FFF2-40B4-BE49-F238E27FC236}">
                <a16:creationId xmlns:a16="http://schemas.microsoft.com/office/drawing/2014/main" id="{08E83E90-D6A3-40F4-894A-05D2AC0126F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933" b="89899" l="9259" r="91246">
                        <a14:foregroundMark x1="90909" y1="25084" x2="91246" y2="28788"/>
                        <a14:foregroundMark x1="9428" y1="25084" x2="9259" y2="27946"/>
                      </a14:backgroundRemoval>
                    </a14:imgEffect>
                  </a14:imgLayer>
                </a14:imgProps>
              </a:ext>
              <a:ext uri="{28A0092B-C50C-407E-A947-70E740481C1C}">
                <a14:useLocalDpi xmlns:a14="http://schemas.microsoft.com/office/drawing/2010/main" val="0"/>
              </a:ext>
            </a:extLst>
          </a:blip>
          <a:srcRect l="5978" t="17877" r="5889" b="18437"/>
          <a:stretch/>
        </p:blipFill>
        <p:spPr>
          <a:xfrm rot="1753179">
            <a:off x="726702" y="1101530"/>
            <a:ext cx="714104" cy="516029"/>
          </a:xfrm>
          <a:prstGeom prst="rect">
            <a:avLst/>
          </a:prstGeom>
        </p:spPr>
      </p:pic>
      <p:pic>
        <p:nvPicPr>
          <p:cNvPr id="19" name="Рисунок 18">
            <a:extLst>
              <a:ext uri="{FF2B5EF4-FFF2-40B4-BE49-F238E27FC236}">
                <a16:creationId xmlns:a16="http://schemas.microsoft.com/office/drawing/2014/main" id="{B8EFF5B2-09D2-4684-B48C-D0FD378A8FC0}"/>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4916" y1="28451" x2="34680" y2="34343"/>
                        <a14:foregroundMark x1="20707" y1="32828" x2="34848" y2="36700"/>
                        <a14:foregroundMark x1="79293" y1="29630" x2="68013" y2="37542"/>
                        <a14:foregroundMark x1="68013" y1="37542" x2="68013" y2="37542"/>
                        <a14:foregroundMark x1="42088" y1="29966" x2="43266" y2="30640"/>
                        <a14:foregroundMark x1="56902" y1="29966" x2="55556" y2="31650"/>
                        <a14:foregroundMark x1="41751" y1="29125" x2="49495" y2="43266"/>
                        <a14:foregroundMark x1="57071" y1="30471" x2="50337" y2="43266"/>
                        <a14:foregroundMark x1="57576" y1="29293" x2="57071" y2="29461"/>
                        <a14:foregroundMark x1="78283" y1="29798" x2="69529" y2="32323"/>
                        <a14:foregroundMark x1="42424" y1="29125" x2="42929" y2="29966"/>
                      </a14:backgroundRemoval>
                    </a14:imgEffect>
                  </a14:imgLayer>
                </a14:imgProps>
              </a:ext>
              <a:ext uri="{28A0092B-C50C-407E-A947-70E740481C1C}">
                <a14:useLocalDpi xmlns:a14="http://schemas.microsoft.com/office/drawing/2010/main" val="0"/>
              </a:ext>
            </a:extLst>
          </a:blip>
          <a:stretch>
            <a:fillRect/>
          </a:stretch>
        </p:blipFill>
        <p:spPr>
          <a:xfrm rot="20881169">
            <a:off x="1610959" y="1398159"/>
            <a:ext cx="915707" cy="915707"/>
          </a:xfrm>
          <a:prstGeom prst="rect">
            <a:avLst/>
          </a:prstGeom>
        </p:spPr>
      </p:pic>
      <p:pic>
        <p:nvPicPr>
          <p:cNvPr id="6146" name="Picture 2" descr="Скачать картинки Трава 3d, стоковые фото Трава 3d в хорошем качестве |  Depositphotos">
            <a:extLst>
              <a:ext uri="{FF2B5EF4-FFF2-40B4-BE49-F238E27FC236}">
                <a16:creationId xmlns:a16="http://schemas.microsoft.com/office/drawing/2014/main" id="{788F9245-CE82-4D34-A6E0-8E415CD20DE3}"/>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29639" y="4980900"/>
            <a:ext cx="1196186" cy="717711"/>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A2F76DA6-AA16-4720-B346-CB8E8166626F}"/>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2930" b="96777" l="9961" r="89844">
                        <a14:foregroundMark x1="33984" y1="7520" x2="41309" y2="9668"/>
                        <a14:foregroundMark x1="63184" y1="2930" x2="59180" y2="6055"/>
                        <a14:foregroundMark x1="46777" y1="89160" x2="42773" y2="95605"/>
                        <a14:foregroundMark x1="42773" y1="95605" x2="42969" y2="95508"/>
                        <a14:foregroundMark x1="57715" y1="95508" x2="65430" y2="96484"/>
                        <a14:foregroundMark x1="44629" y1="96777" x2="42188" y2="96777"/>
                      </a14:backgroundRemoval>
                    </a14:imgEffect>
                  </a14:imgLayer>
                </a14:imgProps>
              </a:ext>
              <a:ext uri="{28A0092B-C50C-407E-A947-70E740481C1C}">
                <a14:useLocalDpi xmlns:a14="http://schemas.microsoft.com/office/drawing/2010/main" val="0"/>
              </a:ext>
            </a:extLst>
          </a:blip>
          <a:srcRect l="23179" r="22550"/>
          <a:stretch/>
        </p:blipFill>
        <p:spPr>
          <a:xfrm>
            <a:off x="1158618" y="3168775"/>
            <a:ext cx="1256787" cy="2315744"/>
          </a:xfrm>
          <a:prstGeom prst="rect">
            <a:avLst/>
          </a:prstGeom>
        </p:spPr>
      </p:pic>
      <p:pic>
        <p:nvPicPr>
          <p:cNvPr id="2" name="Звук 1">
            <a:hlinkClick r:id="" action="ppaction://media"/>
            <a:extLst>
              <a:ext uri="{FF2B5EF4-FFF2-40B4-BE49-F238E27FC236}">
                <a16:creationId xmlns:a16="http://schemas.microsoft.com/office/drawing/2014/main" id="{67DEF7DD-3010-4953-81F4-20F7D48AE746}"/>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37461140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4119">
        <p15:prstTrans prst="pageCurlDouble"/>
      </p:transition>
    </mc:Choice>
    <mc:Fallback>
      <p:transition spd="slow" advTm="41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5545A65-76AD-48E3-A1C6-D4B39BF6865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84427"/>
            <a:ext cx="8679966" cy="6583680"/>
          </a:xfrm>
          <a:prstGeom prst="rect">
            <a:avLst/>
          </a:prstGeom>
        </p:spPr>
      </p:pic>
      <p:sp>
        <p:nvSpPr>
          <p:cNvPr id="7" name="TextBox 6">
            <a:extLst>
              <a:ext uri="{FF2B5EF4-FFF2-40B4-BE49-F238E27FC236}">
                <a16:creationId xmlns:a16="http://schemas.microsoft.com/office/drawing/2014/main" id="{CEDB93E4-A221-4BAA-A6F5-7BDEA400B6AC}"/>
              </a:ext>
            </a:extLst>
          </p:cNvPr>
          <p:cNvSpPr txBox="1"/>
          <p:nvPr/>
        </p:nvSpPr>
        <p:spPr>
          <a:xfrm>
            <a:off x="2035868" y="530442"/>
            <a:ext cx="4305600" cy="461665"/>
          </a:xfrm>
          <a:prstGeom prst="rect">
            <a:avLst/>
          </a:prstGeom>
          <a:noFill/>
        </p:spPr>
        <p:txBody>
          <a:bodyPr wrap="square" rtlCol="0">
            <a:spAutoFit/>
          </a:bodyPr>
          <a:lstStyle/>
          <a:p>
            <a:pPr algn="ctr"/>
            <a:r>
              <a:rPr lang="de-DE" sz="2400" b="1" dirty="0">
                <a:solidFill>
                  <a:srgbClr val="7030A0"/>
                </a:solidFill>
                <a:latin typeface="Verdana" panose="020B0604030504040204" pitchFamily="34" charset="0"/>
                <a:ea typeface="Verdana" panose="020B0604030504040204" pitchFamily="34" charset="0"/>
              </a:rPr>
              <a:t>Wortschatz</a:t>
            </a:r>
            <a:endParaRPr lang="ru-RU" sz="2400" b="1" dirty="0">
              <a:solidFill>
                <a:srgbClr val="7030A0"/>
              </a:solidFill>
              <a:latin typeface="Verdana" panose="020B0604030504040204" pitchFamily="34" charset="0"/>
              <a:ea typeface="Verdana" panose="020B0604030504040204" pitchFamily="34" charset="0"/>
            </a:endParaRPr>
          </a:p>
        </p:txBody>
      </p:sp>
      <p:pic>
        <p:nvPicPr>
          <p:cNvPr id="11" name="Рисунок 10">
            <a:extLst>
              <a:ext uri="{FF2B5EF4-FFF2-40B4-BE49-F238E27FC236}">
                <a16:creationId xmlns:a16="http://schemas.microsoft.com/office/drawing/2014/main" id="{8104D1AD-C5C3-4948-BB0E-3B06A07E0B4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641" b="89941" l="9961" r="89941">
                        <a14:foregroundMark x1="11719" y1="6641" x2="21387" y2="12891"/>
                        <a14:foregroundMark x1="14844" y1="45508" x2="24512" y2="45605"/>
                        <a14:foregroundMark x1="24512" y1="45605" x2="24707" y2="45508"/>
                        <a14:foregroundMark x1="84668" y1="16504" x2="80566" y2="24609"/>
                        <a14:foregroundMark x1="27344" y1="40918" x2="24805" y2="47168"/>
                        <a14:foregroundMark x1="21680" y1="62891" x2="31445" y2="67773"/>
                        <a14:foregroundMark x1="31445" y1="67773" x2="32227" y2="67676"/>
                        <a14:foregroundMark x1="19043" y1="58984" x2="20605" y2="63379"/>
                      </a14:backgroundRemoval>
                    </a14:imgEffect>
                  </a14:imgLayer>
                </a14:imgProps>
              </a:ext>
            </a:extLst>
          </a:blip>
          <a:srcRect b="21790"/>
          <a:stretch/>
        </p:blipFill>
        <p:spPr>
          <a:xfrm rot="20737572" flipH="1">
            <a:off x="5666839" y="4572004"/>
            <a:ext cx="2255076" cy="1431531"/>
          </a:xfrm>
          <a:prstGeom prst="rect">
            <a:avLst/>
          </a:prstGeom>
        </p:spPr>
      </p:pic>
      <p:sp>
        <p:nvSpPr>
          <p:cNvPr id="13" name="TextBox 12">
            <a:extLst>
              <a:ext uri="{FF2B5EF4-FFF2-40B4-BE49-F238E27FC236}">
                <a16:creationId xmlns:a16="http://schemas.microsoft.com/office/drawing/2014/main" id="{60286EC0-B1FE-407C-B02F-A68F2DA7106E}"/>
              </a:ext>
            </a:extLst>
          </p:cNvPr>
          <p:cNvSpPr txBox="1"/>
          <p:nvPr/>
        </p:nvSpPr>
        <p:spPr>
          <a:xfrm>
            <a:off x="445026" y="1286510"/>
            <a:ext cx="2528809" cy="4086953"/>
          </a:xfrm>
          <a:prstGeom prst="rect">
            <a:avLst/>
          </a:prstGeom>
          <a:noFill/>
        </p:spPr>
        <p:txBody>
          <a:bodyPr wrap="square" rtlCol="0">
            <a:spAutoFit/>
          </a:bodyPr>
          <a:lstStyle/>
          <a:p>
            <a:pPr>
              <a:lnSpc>
                <a:spcPct val="107000"/>
              </a:lnSpc>
              <a:spcAft>
                <a:spcPts val="800"/>
              </a:spcAft>
            </a:pPr>
            <a:r>
              <a:rPr lang="de-DE" sz="1300"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rPr>
              <a:t>anschauen – </a:t>
            </a:r>
            <a:r>
              <a:rPr lang="ru-RU" sz="1300"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смотреть</a:t>
            </a:r>
          </a:p>
          <a:p>
            <a:pPr>
              <a:lnSpc>
                <a:spcPct val="107000"/>
              </a:lnSpc>
              <a:spcAft>
                <a:spcPts val="800"/>
              </a:spcAft>
            </a:pPr>
            <a:r>
              <a:rPr lang="de-DE" sz="1300"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rPr>
              <a:t>anstatt – </a:t>
            </a:r>
            <a:r>
              <a:rPr lang="ru-RU" sz="1300"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вместо</a:t>
            </a:r>
          </a:p>
          <a:p>
            <a:pPr>
              <a:lnSpc>
                <a:spcPct val="107000"/>
              </a:lnSpc>
              <a:spcAft>
                <a:spcPts val="800"/>
              </a:spcAft>
            </a:pPr>
            <a:r>
              <a:rPr lang="de-DE" sz="1300"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rPr>
              <a:t>bemalen – </a:t>
            </a:r>
            <a:r>
              <a:rPr lang="ru-RU" sz="1300"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раскрашивать</a:t>
            </a:r>
          </a:p>
          <a:p>
            <a:pPr>
              <a:lnSpc>
                <a:spcPct val="107000"/>
              </a:lnSpc>
              <a:spcAft>
                <a:spcPts val="800"/>
              </a:spcAft>
            </a:pPr>
            <a:r>
              <a:rPr lang="de-DE" sz="1300"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rPr>
              <a:t>besorgt – </a:t>
            </a:r>
            <a:r>
              <a:rPr lang="ru-RU" sz="1300"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обеспокоенный</a:t>
            </a:r>
          </a:p>
          <a:p>
            <a:pPr>
              <a:lnSpc>
                <a:spcPct val="107000"/>
              </a:lnSpc>
              <a:spcAft>
                <a:spcPts val="800"/>
              </a:spcAft>
            </a:pPr>
            <a:r>
              <a:rPr lang="de-DE" sz="1300"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rPr>
              <a:t>bestimmt </a:t>
            </a:r>
            <a:r>
              <a:rPr lang="ru-RU" sz="1300"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rPr>
              <a:t>– </a:t>
            </a:r>
            <a:r>
              <a:rPr lang="ru-RU" sz="1300"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определенно</a:t>
            </a:r>
          </a:p>
          <a:p>
            <a:pPr>
              <a:lnSpc>
                <a:spcPct val="107000"/>
              </a:lnSpc>
              <a:spcAft>
                <a:spcPts val="800"/>
              </a:spcAft>
            </a:pPr>
            <a:r>
              <a:rPr lang="de-DE" sz="1300"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rPr>
              <a:t>betreten </a:t>
            </a:r>
            <a:r>
              <a:rPr lang="ru-RU" sz="1300"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rPr>
              <a:t>– </a:t>
            </a:r>
            <a:r>
              <a:rPr lang="ru-RU" sz="1300"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входить</a:t>
            </a:r>
          </a:p>
          <a:p>
            <a:pPr>
              <a:lnSpc>
                <a:spcPct val="107000"/>
              </a:lnSpc>
              <a:spcAft>
                <a:spcPts val="800"/>
              </a:spcAft>
            </a:pPr>
            <a:r>
              <a:rPr lang="de-DE" sz="1300"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rPr>
              <a:t>brummen – </a:t>
            </a:r>
            <a:r>
              <a:rPr lang="ru-RU" sz="1300"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бормотать</a:t>
            </a:r>
          </a:p>
          <a:p>
            <a:pPr>
              <a:lnSpc>
                <a:spcPct val="107000"/>
              </a:lnSpc>
              <a:spcAft>
                <a:spcPts val="800"/>
              </a:spcAft>
            </a:pPr>
            <a:r>
              <a:rPr lang="de-DE" sz="1300"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rPr>
              <a:t>das Ei, Eier – </a:t>
            </a:r>
            <a:r>
              <a:rPr lang="ru-RU" sz="1300"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яйцо</a:t>
            </a:r>
          </a:p>
          <a:p>
            <a:pPr>
              <a:lnSpc>
                <a:spcPct val="107000"/>
              </a:lnSpc>
              <a:spcAft>
                <a:spcPts val="800"/>
              </a:spcAft>
            </a:pPr>
            <a:r>
              <a:rPr lang="de-DE" sz="1300"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rPr>
              <a:t>erklären – </a:t>
            </a:r>
            <a:r>
              <a:rPr lang="ru-RU" sz="1300"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объяснять</a:t>
            </a:r>
          </a:p>
          <a:p>
            <a:pPr>
              <a:lnSpc>
                <a:spcPct val="107000"/>
              </a:lnSpc>
              <a:spcAft>
                <a:spcPts val="800"/>
              </a:spcAft>
            </a:pPr>
            <a:r>
              <a:rPr lang="de-DE" sz="1300"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rPr>
              <a:t>erwachen – </a:t>
            </a:r>
            <a:r>
              <a:rPr lang="ru-RU" sz="1300"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просыпаться</a:t>
            </a:r>
          </a:p>
          <a:p>
            <a:pPr>
              <a:lnSpc>
                <a:spcPct val="107000"/>
              </a:lnSpc>
              <a:spcAft>
                <a:spcPts val="800"/>
              </a:spcAft>
            </a:pPr>
            <a:r>
              <a:rPr lang="de-DE" sz="1300"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rPr>
              <a:t>färben – </a:t>
            </a:r>
            <a:r>
              <a:rPr lang="ru-RU" sz="1300"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красить</a:t>
            </a:r>
          </a:p>
          <a:p>
            <a:pPr>
              <a:lnSpc>
                <a:spcPct val="107000"/>
              </a:lnSpc>
              <a:spcAft>
                <a:spcPts val="800"/>
              </a:spcAft>
            </a:pPr>
            <a:r>
              <a:rPr lang="de-DE" sz="1300"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rPr>
              <a:t>die Feder - </a:t>
            </a:r>
            <a:r>
              <a:rPr lang="ru-RU" sz="1300"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перо</a:t>
            </a:r>
          </a:p>
          <a:p>
            <a:pPr>
              <a:lnSpc>
                <a:spcPct val="107000"/>
              </a:lnSpc>
              <a:spcAft>
                <a:spcPts val="800"/>
              </a:spcAft>
            </a:pPr>
            <a:r>
              <a:rPr lang="de-DE" sz="1300" dirty="0">
                <a:solidFill>
                  <a:srgbClr val="7030A0"/>
                </a:solidFill>
                <a:effectLst/>
                <a:latin typeface="Verdana" panose="020B0604030504040204" pitchFamily="34" charset="0"/>
                <a:ea typeface="Verdana" panose="020B0604030504040204" pitchFamily="34" charset="0"/>
                <a:cs typeface="Times New Roman" panose="02020603050405020304" pitchFamily="18" charset="0"/>
              </a:rPr>
              <a:t>der Frühling – </a:t>
            </a:r>
            <a:r>
              <a:rPr lang="ru-RU" sz="1300"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весна</a:t>
            </a:r>
          </a:p>
        </p:txBody>
      </p:sp>
      <p:pic>
        <p:nvPicPr>
          <p:cNvPr id="18" name="Рисунок 17">
            <a:extLst>
              <a:ext uri="{FF2B5EF4-FFF2-40B4-BE49-F238E27FC236}">
                <a16:creationId xmlns:a16="http://schemas.microsoft.com/office/drawing/2014/main" id="{08E83E90-D6A3-40F4-894A-05D2AC0126F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33" b="89899" l="9259" r="91246">
                        <a14:foregroundMark x1="90909" y1="25084" x2="91246" y2="28788"/>
                        <a14:foregroundMark x1="9428" y1="25084" x2="9259" y2="27946"/>
                      </a14:backgroundRemoval>
                    </a14:imgEffect>
                  </a14:imgLayer>
                </a14:imgProps>
              </a:ext>
              <a:ext uri="{28A0092B-C50C-407E-A947-70E740481C1C}">
                <a14:useLocalDpi xmlns:a14="http://schemas.microsoft.com/office/drawing/2010/main" val="0"/>
              </a:ext>
            </a:extLst>
          </a:blip>
          <a:srcRect l="5978" t="17877" r="5889" b="18437"/>
          <a:stretch/>
        </p:blipFill>
        <p:spPr>
          <a:xfrm rot="1753179">
            <a:off x="946364" y="801961"/>
            <a:ext cx="526266" cy="380293"/>
          </a:xfrm>
          <a:prstGeom prst="rect">
            <a:avLst/>
          </a:prstGeom>
        </p:spPr>
      </p:pic>
      <p:pic>
        <p:nvPicPr>
          <p:cNvPr id="19" name="Рисунок 18">
            <a:extLst>
              <a:ext uri="{FF2B5EF4-FFF2-40B4-BE49-F238E27FC236}">
                <a16:creationId xmlns:a16="http://schemas.microsoft.com/office/drawing/2014/main" id="{B8EFF5B2-09D2-4684-B48C-D0FD378A8FC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4916" y1="28451" x2="34680" y2="34343"/>
                        <a14:foregroundMark x1="20707" y1="32828" x2="34848" y2="36700"/>
                        <a14:foregroundMark x1="79293" y1="29630" x2="68013" y2="37542"/>
                        <a14:foregroundMark x1="68013" y1="37542" x2="68013" y2="37542"/>
                        <a14:foregroundMark x1="42088" y1="29966" x2="43266" y2="30640"/>
                        <a14:foregroundMark x1="56902" y1="29966" x2="55556" y2="31650"/>
                        <a14:foregroundMark x1="41751" y1="29125" x2="49495" y2="43266"/>
                        <a14:foregroundMark x1="57071" y1="30471" x2="50337" y2="43266"/>
                        <a14:foregroundMark x1="57576" y1="29293" x2="57071" y2="29461"/>
                        <a14:foregroundMark x1="78283" y1="29798" x2="69529" y2="32323"/>
                        <a14:foregroundMark x1="42424" y1="29125" x2="42929" y2="29966"/>
                      </a14:backgroundRemoval>
                    </a14:imgEffect>
                  </a14:imgLayer>
                </a14:imgProps>
              </a:ext>
              <a:ext uri="{28A0092B-C50C-407E-A947-70E740481C1C}">
                <a14:useLocalDpi xmlns:a14="http://schemas.microsoft.com/office/drawing/2010/main" val="0"/>
              </a:ext>
            </a:extLst>
          </a:blip>
          <a:stretch>
            <a:fillRect/>
          </a:stretch>
        </p:blipFill>
        <p:spPr>
          <a:xfrm rot="20881169">
            <a:off x="2184144" y="474390"/>
            <a:ext cx="680604" cy="680604"/>
          </a:xfrm>
          <a:prstGeom prst="rect">
            <a:avLst/>
          </a:prstGeom>
        </p:spPr>
      </p:pic>
      <p:sp>
        <p:nvSpPr>
          <p:cNvPr id="2" name="TextBox 1">
            <a:extLst>
              <a:ext uri="{FF2B5EF4-FFF2-40B4-BE49-F238E27FC236}">
                <a16:creationId xmlns:a16="http://schemas.microsoft.com/office/drawing/2014/main" id="{812D855A-7A95-4B4A-88F5-CB2C336E948D}"/>
              </a:ext>
            </a:extLst>
          </p:cNvPr>
          <p:cNvSpPr txBox="1"/>
          <p:nvPr/>
        </p:nvSpPr>
        <p:spPr>
          <a:xfrm>
            <a:off x="2823445" y="1286510"/>
            <a:ext cx="3145169" cy="4515019"/>
          </a:xfrm>
          <a:prstGeom prst="rect">
            <a:avLst/>
          </a:prstGeom>
          <a:noFill/>
        </p:spPr>
        <p:txBody>
          <a:bodyPr wrap="square" rtlCol="0">
            <a:spAutoFit/>
          </a:bodyPr>
          <a:lstStyle/>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der Hyazinth / die Märzblume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гиацинт</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der Keller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подвал</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komisch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странно</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der Kühlschrank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холодильник</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das Küken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цыпленок</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leihen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одолжить</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das Maiglöckchen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ландыш</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nachdenklich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задумчиво</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der Narzisse, die Osterglocke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нарцисс</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das Ostern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пасха</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plötzlich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вдруг</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der Schmetterling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бабочка</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schmücken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украшать</a:t>
            </a:r>
            <a:endParaRPr lang="ru-RU" sz="1300" dirty="0">
              <a:solidFill>
                <a:srgbClr val="FF0000"/>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CA6FB49B-2972-49BF-8EE9-F9990F53FE2F}"/>
              </a:ext>
            </a:extLst>
          </p:cNvPr>
          <p:cNvSpPr txBox="1"/>
          <p:nvPr/>
        </p:nvSpPr>
        <p:spPr>
          <a:xfrm>
            <a:off x="5762178" y="1286510"/>
            <a:ext cx="2637982" cy="3432991"/>
          </a:xfrm>
          <a:prstGeom prst="rect">
            <a:avLst/>
          </a:prstGeom>
          <a:noFill/>
        </p:spPr>
        <p:txBody>
          <a:bodyPr wrap="square" rtlCol="0">
            <a:spAutoFit/>
          </a:bodyPr>
          <a:lstStyle/>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das Schneeglöckchen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подснежник</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staunen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удивляться</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die Tulpe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тюльпан</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überall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везде </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überlegen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размышлять</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überrascht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удивленный</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wahrscheinlich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наверное</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weise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мудрый</a:t>
            </a:r>
          </a:p>
          <a:p>
            <a:pPr>
              <a:lnSpc>
                <a:spcPct val="107000"/>
              </a:lnSpc>
              <a:spcAft>
                <a:spcPts val="800"/>
              </a:spcAft>
            </a:pPr>
            <a:r>
              <a:rPr lang="de-DE" sz="1300" dirty="0">
                <a:solidFill>
                  <a:srgbClr val="7030A0"/>
                </a:solidFill>
                <a:latin typeface="Verdana" panose="020B0604030504040204" pitchFamily="34" charset="0"/>
                <a:ea typeface="Verdana" panose="020B0604030504040204" pitchFamily="34" charset="0"/>
                <a:cs typeface="Times New Roman" panose="02020603050405020304" pitchFamily="18" charset="0"/>
              </a:rPr>
              <a:t>wundern sich – </a:t>
            </a:r>
            <a:r>
              <a:rPr lang="ru-RU" sz="1300" dirty="0">
                <a:solidFill>
                  <a:srgbClr val="FF0000"/>
                </a:solidFill>
                <a:latin typeface="Verdana" panose="020B0604030504040204" pitchFamily="34" charset="0"/>
                <a:ea typeface="Verdana" panose="020B0604030504040204" pitchFamily="34" charset="0"/>
                <a:cs typeface="Times New Roman" panose="02020603050405020304" pitchFamily="18" charset="0"/>
              </a:rPr>
              <a:t>удивляться</a:t>
            </a:r>
          </a:p>
          <a:p>
            <a:endParaRPr lang="ru-RU" dirty="0"/>
          </a:p>
        </p:txBody>
      </p:sp>
      <p:pic>
        <p:nvPicPr>
          <p:cNvPr id="5" name="Звук 4">
            <a:hlinkClick r:id="" action="ppaction://media"/>
            <a:extLst>
              <a:ext uri="{FF2B5EF4-FFF2-40B4-BE49-F238E27FC236}">
                <a16:creationId xmlns:a16="http://schemas.microsoft.com/office/drawing/2014/main" id="{A129E291-91A6-444E-A429-317B64208CB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37593757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448">
        <p15:prstTrans prst="pageCurlDouble"/>
      </p:transition>
    </mc:Choice>
    <mc:Fallback>
      <p:transition spd="slow" advTm="24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5D7DCB3-E21F-4D8B-A8F5-7A13717E8E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6"/>
            <a:ext cx="8679966" cy="6583680"/>
          </a:xfrm>
          <a:prstGeom prst="rect">
            <a:avLst/>
          </a:prstGeom>
        </p:spPr>
      </p:pic>
      <p:pic>
        <p:nvPicPr>
          <p:cNvPr id="10" name="Рисунок 9">
            <a:extLst>
              <a:ext uri="{FF2B5EF4-FFF2-40B4-BE49-F238E27FC236}">
                <a16:creationId xmlns:a16="http://schemas.microsoft.com/office/drawing/2014/main" id="{5B6EC1DA-BB31-4D03-B355-7FCB5A980F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410" y="785376"/>
            <a:ext cx="2037226" cy="2576928"/>
          </a:xfrm>
          <a:prstGeom prst="rect">
            <a:avLst/>
          </a:prstGeom>
        </p:spPr>
      </p:pic>
      <p:sp>
        <p:nvSpPr>
          <p:cNvPr id="11" name="TextBox 10">
            <a:extLst>
              <a:ext uri="{FF2B5EF4-FFF2-40B4-BE49-F238E27FC236}">
                <a16:creationId xmlns:a16="http://schemas.microsoft.com/office/drawing/2014/main" id="{7621ED4E-65B6-423B-8841-8CF8A8EF0955}"/>
              </a:ext>
            </a:extLst>
          </p:cNvPr>
          <p:cNvSpPr txBox="1"/>
          <p:nvPr/>
        </p:nvSpPr>
        <p:spPr>
          <a:xfrm>
            <a:off x="640081" y="3483032"/>
            <a:ext cx="2601884" cy="1938992"/>
          </a:xfrm>
          <a:prstGeom prst="rect">
            <a:avLst/>
          </a:prstGeom>
          <a:noFill/>
        </p:spPr>
        <p:txBody>
          <a:bodyPr wrap="square" rtlCol="0">
            <a:spAutoFit/>
          </a:bodyPr>
          <a:lstStyle/>
          <a:p>
            <a:pPr algn="just"/>
            <a:r>
              <a:rPr lang="ru-RU" sz="1500" kern="100" dirty="0">
                <a:solidFill>
                  <a:srgbClr val="7030A0"/>
                </a:solidFill>
                <a:effectLst/>
                <a:ea typeface="Verdana" panose="020B0604030504040204" pitchFamily="34" charset="0"/>
                <a:cs typeface="Lucida Sans" panose="020B0602030504020204" pitchFamily="34" charset="0"/>
              </a:rPr>
              <a:t>Инна Анатольевна Кочнева – увлеченный</a:t>
            </a:r>
          </a:p>
          <a:p>
            <a:pPr algn="just"/>
            <a:r>
              <a:rPr lang="ru-RU" sz="1500" kern="100" dirty="0">
                <a:solidFill>
                  <a:srgbClr val="7030A0"/>
                </a:solidFill>
                <a:effectLst/>
                <a:ea typeface="Verdana" panose="020B0604030504040204" pitchFamily="34" charset="0"/>
                <a:cs typeface="Lucida Sans" panose="020B0602030504020204" pitchFamily="34" charset="0"/>
              </a:rPr>
              <a:t>преподаватель английского и немецкого языков с 30-летним стажем, автор пособий и книжек на английском и немецком языках</a:t>
            </a:r>
            <a:endParaRPr lang="ru-RU" sz="1500" dirty="0">
              <a:solidFill>
                <a:srgbClr val="7030A0"/>
              </a:solidFill>
              <a:ea typeface="Verdana" panose="020B0604030504040204" pitchFamily="34" charset="0"/>
            </a:endParaRPr>
          </a:p>
        </p:txBody>
      </p:sp>
      <p:sp>
        <p:nvSpPr>
          <p:cNvPr id="12" name="TextBox 11">
            <a:extLst>
              <a:ext uri="{FF2B5EF4-FFF2-40B4-BE49-F238E27FC236}">
                <a16:creationId xmlns:a16="http://schemas.microsoft.com/office/drawing/2014/main" id="{ED676A29-5C14-4608-8A83-6791E7AFECFA}"/>
              </a:ext>
            </a:extLst>
          </p:cNvPr>
          <p:cNvSpPr txBox="1"/>
          <p:nvPr/>
        </p:nvSpPr>
        <p:spPr>
          <a:xfrm>
            <a:off x="3241965" y="689585"/>
            <a:ext cx="5045520" cy="517244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600" kern="1200" dirty="0">
                <a:solidFill>
                  <a:srgbClr val="7030A0"/>
                </a:solidFill>
                <a:effectLst/>
                <a:latin typeface="+mn-lt"/>
                <a:ea typeface="+mn-ea"/>
                <a:cs typeface="+mn-cs"/>
              </a:rPr>
              <a:t>Автор сказок про приключения ёжиков Тилли и Вилли</a:t>
            </a:r>
          </a:p>
          <a:p>
            <a:pPr marL="0" marR="0" lvl="0" indent="0" algn="ctr" defTabSz="914400" rtl="0" eaLnBrk="1" fontAlgn="auto" latinLnBrk="0" hangingPunct="1">
              <a:lnSpc>
                <a:spcPct val="115000"/>
              </a:lnSpc>
              <a:spcBef>
                <a:spcPts val="0"/>
              </a:spcBef>
              <a:spcAft>
                <a:spcPts val="0"/>
              </a:spcAft>
              <a:buClrTx/>
              <a:buSzTx/>
              <a:buFontTx/>
              <a:buNone/>
              <a:tabLst/>
              <a:defRPr/>
            </a:pPr>
            <a:r>
              <a:rPr lang="ru-RU" b="1" kern="1200" dirty="0">
                <a:solidFill>
                  <a:srgbClr val="FF0000"/>
                </a:solidFill>
                <a:effectLst/>
                <a:latin typeface="+mn-lt"/>
                <a:ea typeface="+mn-ea"/>
                <a:cs typeface="+mn-cs"/>
              </a:rPr>
              <a:t>Инна Кочнева</a:t>
            </a:r>
          </a:p>
          <a:p>
            <a:pPr marL="0" marR="0" lvl="0" indent="0" algn="ctr" defTabSz="914400" rtl="0" eaLnBrk="1" fontAlgn="auto" latinLnBrk="0" hangingPunct="1">
              <a:lnSpc>
                <a:spcPct val="115000"/>
              </a:lnSpc>
              <a:spcBef>
                <a:spcPts val="0"/>
              </a:spcBef>
              <a:spcAft>
                <a:spcPts val="0"/>
              </a:spcAft>
              <a:buClrTx/>
              <a:buSzTx/>
              <a:buFontTx/>
              <a:buNone/>
              <a:tabLst/>
              <a:defRPr/>
            </a:pPr>
            <a:r>
              <a:rPr lang="ru-RU" sz="1600" kern="1200" dirty="0">
                <a:solidFill>
                  <a:srgbClr val="7030A0"/>
                </a:solidFill>
                <a:effectLst/>
                <a:latin typeface="+mn-lt"/>
                <a:ea typeface="+mn-ea"/>
                <a:cs typeface="+mn-cs"/>
              </a:rPr>
              <a:t>Очень важно, научившись читать, тренировать этот навык. Как? Читая что-то интересное! Откройте мир приключений с электронными книгами на немецком языке для детей про</a:t>
            </a:r>
            <a:r>
              <a:rPr lang="en-GB" sz="1600" kern="1200" dirty="0">
                <a:solidFill>
                  <a:srgbClr val="7030A0"/>
                </a:solidFill>
                <a:effectLst/>
                <a:latin typeface="+mn-lt"/>
                <a:ea typeface="+mn-ea"/>
                <a:cs typeface="+mn-cs"/>
              </a:rPr>
              <a:t> </a:t>
            </a:r>
            <a:r>
              <a:rPr lang="ru-RU" sz="1600" kern="1200" dirty="0">
                <a:solidFill>
                  <a:srgbClr val="7030A0"/>
                </a:solidFill>
                <a:effectLst/>
                <a:latin typeface="+mn-lt"/>
                <a:ea typeface="+mn-ea"/>
                <a:cs typeface="+mn-cs"/>
              </a:rPr>
              <a:t>двух друзей Тилли и Вилли! Яркие иллюстрации и  захватывающие сюжеты заставят истории ожить.  Простой язык, несложная грамматика, словарик и занимательные упражнения превратят чтение в  нечто увлекательное! Невероятная помощь при обучению языку! Просто загрузите и читайте на любом устройстве. </a:t>
            </a:r>
          </a:p>
          <a:p>
            <a:pPr marL="0" marR="0" lvl="0" indent="0" algn="ctr" defTabSz="914400" rtl="0" eaLnBrk="1" fontAlgn="auto" latinLnBrk="0" hangingPunct="1">
              <a:lnSpc>
                <a:spcPct val="115000"/>
              </a:lnSpc>
              <a:spcBef>
                <a:spcPts val="0"/>
              </a:spcBef>
              <a:spcAft>
                <a:spcPts val="0"/>
              </a:spcAft>
              <a:buClrTx/>
              <a:buSzTx/>
              <a:buFontTx/>
              <a:buNone/>
              <a:tabLst/>
              <a:defRPr/>
            </a:pPr>
            <a:r>
              <a:rPr lang="ru-RU" sz="1600" kern="1200" dirty="0">
                <a:solidFill>
                  <a:srgbClr val="FF0000"/>
                </a:solidFill>
                <a:effectLst/>
                <a:latin typeface="+mn-lt"/>
                <a:ea typeface="+mn-ea"/>
                <a:cs typeface="+mn-cs"/>
              </a:rPr>
              <a:t>По вопросам</a:t>
            </a:r>
            <a:r>
              <a:rPr lang="en-GB" sz="1600" kern="1200" dirty="0">
                <a:solidFill>
                  <a:srgbClr val="FF0000"/>
                </a:solidFill>
                <a:effectLst/>
                <a:latin typeface="+mn-lt"/>
                <a:ea typeface="+mn-ea"/>
                <a:cs typeface="+mn-cs"/>
              </a:rPr>
              <a:t> </a:t>
            </a:r>
            <a:r>
              <a:rPr lang="ru-RU" sz="1600" kern="1200" dirty="0">
                <a:solidFill>
                  <a:srgbClr val="FF0000"/>
                </a:solidFill>
                <a:effectLst/>
                <a:latin typeface="+mn-lt"/>
                <a:ea typeface="+mn-ea"/>
                <a:cs typeface="+mn-cs"/>
              </a:rPr>
              <a:t>приобретения книжек пишите в</a:t>
            </a:r>
            <a:r>
              <a:rPr lang="ru-RU" sz="1600" kern="1200" dirty="0">
                <a:solidFill>
                  <a:srgbClr val="002060"/>
                </a:solidFill>
                <a:effectLst/>
                <a:latin typeface="+mn-lt"/>
                <a:ea typeface="+mn-ea"/>
                <a:cs typeface="+mn-cs"/>
              </a:rPr>
              <a:t> </a:t>
            </a:r>
            <a:r>
              <a:rPr lang="en-GB" sz="1600" kern="1200" dirty="0">
                <a:solidFill>
                  <a:srgbClr val="FF0000"/>
                </a:solidFill>
                <a:effectLst/>
                <a:latin typeface="+mn-lt"/>
                <a:ea typeface="+mn-ea"/>
                <a:cs typeface="+mn-cs"/>
              </a:rPr>
              <a:t>WhatsApp</a:t>
            </a:r>
            <a:r>
              <a:rPr lang="en-GB" sz="1600" kern="1200" dirty="0">
                <a:solidFill>
                  <a:srgbClr val="002060"/>
                </a:solidFill>
                <a:effectLst/>
                <a:latin typeface="+mn-lt"/>
                <a:ea typeface="+mn-ea"/>
                <a:cs typeface="+mn-cs"/>
              </a:rPr>
              <a:t>:</a:t>
            </a:r>
            <a:r>
              <a:rPr lang="ru-RU" sz="1600" kern="1200" dirty="0">
                <a:solidFill>
                  <a:srgbClr val="002060"/>
                </a:solidFill>
                <a:effectLst/>
                <a:latin typeface="+mn-lt"/>
                <a:ea typeface="+mn-ea"/>
                <a:cs typeface="+mn-cs"/>
              </a:rPr>
              <a:t> </a:t>
            </a:r>
          </a:p>
          <a:p>
            <a:pPr marL="0" marR="0" lvl="0" indent="0" algn="ctr" defTabSz="914400" rtl="0" eaLnBrk="1" fontAlgn="auto" latinLnBrk="0" hangingPunct="1">
              <a:lnSpc>
                <a:spcPct val="115000"/>
              </a:lnSpc>
              <a:spcBef>
                <a:spcPts val="0"/>
              </a:spcBef>
              <a:spcAft>
                <a:spcPts val="0"/>
              </a:spcAft>
              <a:buClrTx/>
              <a:buSzTx/>
              <a:buFontTx/>
              <a:buNone/>
              <a:tabLst/>
              <a:defRPr/>
            </a:pPr>
            <a:r>
              <a:rPr lang="ru-RU" sz="1600" kern="1200" dirty="0">
                <a:solidFill>
                  <a:srgbClr val="7030A0"/>
                </a:solidFill>
                <a:effectLst/>
                <a:latin typeface="+mn-lt"/>
                <a:ea typeface="+mn-ea"/>
                <a:cs typeface="+mn-cs"/>
              </a:rPr>
              <a:t>+7 989 543 87 45</a:t>
            </a:r>
            <a:r>
              <a:rPr lang="en-GB" sz="1600" kern="1200" dirty="0">
                <a:solidFill>
                  <a:srgbClr val="7030A0"/>
                </a:solidFill>
                <a:effectLst/>
                <a:latin typeface="+mn-lt"/>
                <a:ea typeface="+mn-ea"/>
                <a:cs typeface="+mn-cs"/>
              </a:rPr>
              <a:t> </a:t>
            </a:r>
          </a:p>
          <a:p>
            <a:pPr marL="0" marR="0" lvl="0" indent="0" algn="ctr" defTabSz="914400" rtl="0" eaLnBrk="1" fontAlgn="auto" latinLnBrk="0" hangingPunct="1">
              <a:lnSpc>
                <a:spcPct val="115000"/>
              </a:lnSpc>
              <a:spcBef>
                <a:spcPts val="0"/>
              </a:spcBef>
              <a:spcAft>
                <a:spcPts val="0"/>
              </a:spcAft>
              <a:buClrTx/>
              <a:buSzTx/>
              <a:buFontTx/>
              <a:buNone/>
              <a:tabLst/>
              <a:defRPr/>
            </a:pPr>
            <a:r>
              <a:rPr lang="ru-RU" sz="1600" kern="1200" dirty="0">
                <a:solidFill>
                  <a:srgbClr val="FF0000"/>
                </a:solidFill>
                <a:effectLst/>
                <a:latin typeface="+mn-lt"/>
                <a:ea typeface="+mn-ea"/>
                <a:cs typeface="+mn-cs"/>
              </a:rPr>
              <a:t>Заходите ко мне в бесплатный образовательный канал в </a:t>
            </a:r>
            <a:r>
              <a:rPr lang="en-GB" sz="1600" kern="1200" dirty="0">
                <a:solidFill>
                  <a:srgbClr val="FF0000"/>
                </a:solidFill>
                <a:effectLst/>
                <a:latin typeface="+mn-lt"/>
                <a:ea typeface="+mn-ea"/>
                <a:cs typeface="+mn-cs"/>
              </a:rPr>
              <a:t>Telegram:</a:t>
            </a:r>
          </a:p>
          <a:p>
            <a:pPr marL="0" marR="0" lvl="0" indent="0" algn="ctr" defTabSz="914400" rtl="0" eaLnBrk="1" fontAlgn="auto" latinLnBrk="0" hangingPunct="1">
              <a:lnSpc>
                <a:spcPct val="115000"/>
              </a:lnSpc>
              <a:spcBef>
                <a:spcPts val="0"/>
              </a:spcBef>
              <a:spcAft>
                <a:spcPts val="0"/>
              </a:spcAft>
              <a:buClrTx/>
              <a:buSzTx/>
              <a:buFontTx/>
              <a:buNone/>
              <a:tabLst/>
              <a:defRPr/>
            </a:pPr>
            <a:r>
              <a:rPr lang="de-DE" sz="1600" kern="1200" dirty="0">
                <a:solidFill>
                  <a:srgbClr val="7030A0"/>
                </a:solidFill>
                <a:effectLst/>
                <a:latin typeface="+mn-lt"/>
                <a:ea typeface="+mn-ea"/>
                <a:cs typeface="+mn-cs"/>
                <a:hlinkClick r:id="rId8">
                  <a:extLst>
                    <a:ext uri="{A12FA001-AC4F-418D-AE19-62706E023703}">
                      <ahyp:hlinkClr xmlns:ahyp="http://schemas.microsoft.com/office/drawing/2018/hyperlinkcolor" val="tx"/>
                    </a:ext>
                  </a:extLst>
                </a:hlinkClick>
              </a:rPr>
              <a:t>https://t.me/InKo_School</a:t>
            </a:r>
            <a:endParaRPr lang="ru-RU" sz="1600" kern="1200" dirty="0">
              <a:solidFill>
                <a:srgbClr val="7030A0"/>
              </a:solidFill>
              <a:effectLst/>
              <a:latin typeface="+mn-lt"/>
              <a:ea typeface="+mn-ea"/>
              <a:cs typeface="+mn-cs"/>
            </a:endParaRPr>
          </a:p>
        </p:txBody>
      </p:sp>
      <p:pic>
        <p:nvPicPr>
          <p:cNvPr id="6" name="Рисунок 5">
            <a:extLst>
              <a:ext uri="{FF2B5EF4-FFF2-40B4-BE49-F238E27FC236}">
                <a16:creationId xmlns:a16="http://schemas.microsoft.com/office/drawing/2014/main" id="{CEF9AAE9-68C2-46C5-8A00-795222BECA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90523" y="5317569"/>
            <a:ext cx="670952" cy="530371"/>
          </a:xfrm>
          <a:prstGeom prst="rect">
            <a:avLst/>
          </a:prstGeom>
        </p:spPr>
      </p:pic>
      <p:pic>
        <p:nvPicPr>
          <p:cNvPr id="2" name="Звук 1">
            <a:hlinkClick r:id="" action="ppaction://media"/>
            <a:extLst>
              <a:ext uri="{FF2B5EF4-FFF2-40B4-BE49-F238E27FC236}">
                <a16:creationId xmlns:a16="http://schemas.microsoft.com/office/drawing/2014/main" id="{27B22396-0CF4-4CA9-887B-00D272AF6D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27556482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751">
        <p15:prstTrans prst="pageCurlDouble"/>
      </p:transition>
    </mc:Choice>
    <mc:Fallback>
      <p:transition spd="slow" advTm="1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374D3EE5-A807-47A7-9D43-14BD75DA499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6"/>
            <a:ext cx="8679966" cy="6583680"/>
          </a:xfrm>
          <a:prstGeom prst="rect">
            <a:avLst/>
          </a:prstGeom>
        </p:spPr>
      </p:pic>
      <p:pic>
        <p:nvPicPr>
          <p:cNvPr id="6" name="Рисунок 5">
            <a:extLst>
              <a:ext uri="{FF2B5EF4-FFF2-40B4-BE49-F238E27FC236}">
                <a16:creationId xmlns:a16="http://schemas.microsoft.com/office/drawing/2014/main" id="{251E3AD9-6CBF-4F6C-B9E3-FBE2D434DAD6}"/>
              </a:ext>
            </a:extLst>
          </p:cNvPr>
          <p:cNvPicPr>
            <a:picLocks noChangeAspect="1"/>
          </p:cNvPicPr>
          <p:nvPr/>
        </p:nvPicPr>
        <p:blipFill rotWithShape="1">
          <a:blip r:embed="rId7">
            <a:extLst>
              <a:ext uri="{28A0092B-C50C-407E-A947-70E740481C1C}">
                <a14:useLocalDpi xmlns:a14="http://schemas.microsoft.com/office/drawing/2010/main" val="0"/>
              </a:ext>
            </a:extLst>
          </a:blip>
          <a:srcRect l="1285" t="27160" r="1634" b="1169"/>
          <a:stretch/>
        </p:blipFill>
        <p:spPr>
          <a:xfrm>
            <a:off x="3453407" y="1380633"/>
            <a:ext cx="4535844" cy="3775106"/>
          </a:xfrm>
          <a:prstGeom prst="rect">
            <a:avLst/>
          </a:prstGeom>
          <a:effectLst>
            <a:glow rad="127000">
              <a:srgbClr val="F6C5CA"/>
            </a:glow>
          </a:effectLst>
        </p:spPr>
      </p:pic>
      <p:pic>
        <p:nvPicPr>
          <p:cNvPr id="11" name="Рисунок 10">
            <a:extLst>
              <a:ext uri="{FF2B5EF4-FFF2-40B4-BE49-F238E27FC236}">
                <a16:creationId xmlns:a16="http://schemas.microsoft.com/office/drawing/2014/main" id="{E819A270-5292-4ECF-AFEF-3C79D14C95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44082" y1="32983" x2="48599" y2="34883"/>
                      </a14:backgroundRemoval>
                    </a14:imgEffect>
                  </a14:imgLayer>
                </a14:imgProps>
              </a:ext>
              <a:ext uri="{28A0092B-C50C-407E-A947-70E740481C1C}">
                <a14:useLocalDpi xmlns:a14="http://schemas.microsoft.com/office/drawing/2010/main" val="0"/>
              </a:ext>
            </a:extLst>
          </a:blip>
          <a:srcRect l="21325" t="14766" r="14085" b="29831"/>
          <a:stretch/>
        </p:blipFill>
        <p:spPr>
          <a:xfrm>
            <a:off x="4473757" y="2400539"/>
            <a:ext cx="2143593" cy="2600862"/>
          </a:xfrm>
          <a:prstGeom prst="rect">
            <a:avLst/>
          </a:prstGeom>
        </p:spPr>
      </p:pic>
      <p:pic>
        <p:nvPicPr>
          <p:cNvPr id="15" name="Рисунок 14">
            <a:extLst>
              <a:ext uri="{FF2B5EF4-FFF2-40B4-BE49-F238E27FC236}">
                <a16:creationId xmlns:a16="http://schemas.microsoft.com/office/drawing/2014/main" id="{173FDA5B-9385-4B95-A3B3-F987DD6FDC6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21212" y1="30640" x2="34343" y2="37710"/>
                        <a14:foregroundMark x1="26094" y1="30135" x2="32660" y2="32997"/>
                        <a14:foregroundMark x1="19024" y1="33670" x2="34512" y2="36532"/>
                        <a14:foregroundMark x1="79125" y1="30135" x2="71380" y2="33838"/>
                        <a14:foregroundMark x1="74916" y1="30640" x2="67508" y2="33670"/>
                      </a14:backgroundRemoval>
                    </a14:imgEffect>
                  </a14:imgLayer>
                </a14:imgProps>
              </a:ext>
              <a:ext uri="{28A0092B-C50C-407E-A947-70E740481C1C}">
                <a14:useLocalDpi xmlns:a14="http://schemas.microsoft.com/office/drawing/2010/main" val="0"/>
              </a:ext>
            </a:extLst>
          </a:blip>
          <a:stretch>
            <a:fillRect/>
          </a:stretch>
        </p:blipFill>
        <p:spPr>
          <a:xfrm rot="19957700">
            <a:off x="3671822" y="3445633"/>
            <a:ext cx="976569" cy="976569"/>
          </a:xfrm>
          <a:prstGeom prst="rect">
            <a:avLst/>
          </a:prstGeom>
        </p:spPr>
      </p:pic>
      <p:sp>
        <p:nvSpPr>
          <p:cNvPr id="17" name="TextBox 16">
            <a:extLst>
              <a:ext uri="{FF2B5EF4-FFF2-40B4-BE49-F238E27FC236}">
                <a16:creationId xmlns:a16="http://schemas.microsoft.com/office/drawing/2014/main" id="{5F3C4185-33A5-466D-A55C-1F6D0637EEB5}"/>
              </a:ext>
            </a:extLst>
          </p:cNvPr>
          <p:cNvSpPr txBox="1"/>
          <p:nvPr/>
        </p:nvSpPr>
        <p:spPr>
          <a:xfrm>
            <a:off x="394261" y="2548212"/>
            <a:ext cx="2955332" cy="1988173"/>
          </a:xfrm>
          <a:prstGeom prst="rect">
            <a:avLst/>
          </a:prstGeom>
          <a:noFill/>
        </p:spPr>
        <p:txBody>
          <a:bodyPr wrap="square" rtlCol="0">
            <a:spAutoFit/>
          </a:bodyPr>
          <a:lstStyle/>
          <a:p>
            <a:pPr algn="ctr">
              <a:lnSpc>
                <a:spcPct val="107000"/>
              </a:lnSpc>
              <a:spcAft>
                <a:spcPts val="561"/>
              </a:spcAft>
            </a:pPr>
            <a:r>
              <a:rPr lang="de-DE" sz="2240" dirty="0">
                <a:solidFill>
                  <a:srgbClr val="7030A0"/>
                </a:solidFill>
                <a:latin typeface="Verdana" panose="020B0604030504040204" pitchFamily="34" charset="0"/>
                <a:ea typeface="Verdana" panose="020B0604030504040204" pitchFamily="34" charset="0"/>
                <a:cs typeface="Times New Roman" panose="02020603050405020304" pitchFamily="18" charset="0"/>
              </a:rPr>
              <a:t>Oh, Tilli sieht </a:t>
            </a:r>
          </a:p>
          <a:p>
            <a:pPr algn="ctr">
              <a:lnSpc>
                <a:spcPct val="107000"/>
              </a:lnSpc>
              <a:spcAft>
                <a:spcPts val="561"/>
              </a:spcAft>
            </a:pPr>
            <a:r>
              <a:rPr lang="de-DE" sz="2240" dirty="0">
                <a:solidFill>
                  <a:srgbClr val="7030A0"/>
                </a:solidFill>
                <a:latin typeface="Verdana" panose="020B0604030504040204" pitchFamily="34" charset="0"/>
                <a:ea typeface="Verdana" panose="020B0604030504040204" pitchFamily="34" charset="0"/>
                <a:cs typeface="Times New Roman" panose="02020603050405020304" pitchFamily="18" charset="0"/>
              </a:rPr>
              <a:t>einen Schmetterling!</a:t>
            </a:r>
          </a:p>
          <a:p>
            <a:pPr algn="ctr">
              <a:lnSpc>
                <a:spcPct val="107000"/>
              </a:lnSpc>
              <a:spcAft>
                <a:spcPts val="561"/>
              </a:spcAft>
            </a:pPr>
            <a:r>
              <a:rPr lang="de-DE" sz="2240" dirty="0">
                <a:solidFill>
                  <a:srgbClr val="7030A0"/>
                </a:solidFill>
                <a:latin typeface="Verdana" panose="020B0604030504040204" pitchFamily="34" charset="0"/>
                <a:ea typeface="Verdana" panose="020B0604030504040204" pitchFamily="34" charset="0"/>
                <a:cs typeface="Times New Roman" panose="02020603050405020304" pitchFamily="18" charset="0"/>
              </a:rPr>
              <a:t>Er ist wunderbar!</a:t>
            </a:r>
            <a:endParaRPr lang="ru-RU" sz="2240"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endParaRPr lang="ru-RU" sz="1233" dirty="0"/>
          </a:p>
        </p:txBody>
      </p:sp>
      <p:pic>
        <p:nvPicPr>
          <p:cNvPr id="9" name="Рисунок 8">
            <a:extLst>
              <a:ext uri="{FF2B5EF4-FFF2-40B4-BE49-F238E27FC236}">
                <a16:creationId xmlns:a16="http://schemas.microsoft.com/office/drawing/2014/main" id="{2304B411-408D-4226-A654-502DA7B0808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641" b="89941" l="9961" r="89941">
                        <a14:foregroundMark x1="11719" y1="6641" x2="21387" y2="12891"/>
                        <a14:foregroundMark x1="14844" y1="45508" x2="24512" y2="45605"/>
                        <a14:foregroundMark x1="24512" y1="45605" x2="24707" y2="45508"/>
                        <a14:foregroundMark x1="84668" y1="16504" x2="80566" y2="24609"/>
                        <a14:foregroundMark x1="27344" y1="40918" x2="24805" y2="47168"/>
                        <a14:foregroundMark x1="21680" y1="62891" x2="31445" y2="67773"/>
                        <a14:foregroundMark x1="31445" y1="67773" x2="32227" y2="67676"/>
                        <a14:foregroundMark x1="19043" y1="58984" x2="20605" y2="63379"/>
                      </a14:backgroundRemoval>
                    </a14:imgEffect>
                  </a14:imgLayer>
                </a14:imgProps>
              </a:ext>
            </a:extLst>
          </a:blip>
          <a:srcRect b="21790"/>
          <a:stretch/>
        </p:blipFill>
        <p:spPr>
          <a:xfrm rot="20685965">
            <a:off x="1133982" y="1021150"/>
            <a:ext cx="1671858" cy="1307564"/>
          </a:xfrm>
          <a:prstGeom prst="rect">
            <a:avLst/>
          </a:prstGeom>
        </p:spPr>
      </p:pic>
      <p:sp>
        <p:nvSpPr>
          <p:cNvPr id="10" name="TextBox 9">
            <a:extLst>
              <a:ext uri="{FF2B5EF4-FFF2-40B4-BE49-F238E27FC236}">
                <a16:creationId xmlns:a16="http://schemas.microsoft.com/office/drawing/2014/main" id="{0889365C-3B72-4133-BB0D-5DB5900A2095}"/>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4" name="Звук 3">
            <a:hlinkClick r:id="" action="ppaction://media"/>
            <a:extLst>
              <a:ext uri="{FF2B5EF4-FFF2-40B4-BE49-F238E27FC236}">
                <a16:creationId xmlns:a16="http://schemas.microsoft.com/office/drawing/2014/main" id="{077DB1FF-FABA-4A08-838C-84E664E9FAC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37818070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324">
        <p15:prstTrans prst="pageCurlDouble"/>
      </p:transition>
    </mc:Choice>
    <mc:Fallback>
      <p:transition spd="slow" advTm="73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E0"/>
        </a:solidFill>
        <a:effectLst/>
      </p:bgPr>
    </p:bg>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1F92DA53-2FBC-4C82-941D-E2B3189479B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6"/>
            <a:ext cx="8679966" cy="6583680"/>
          </a:xfrm>
          <a:prstGeom prst="rect">
            <a:avLst/>
          </a:prstGeom>
        </p:spPr>
      </p:pic>
      <p:pic>
        <p:nvPicPr>
          <p:cNvPr id="7" name="Рисунок 6">
            <a:extLst>
              <a:ext uri="{FF2B5EF4-FFF2-40B4-BE49-F238E27FC236}">
                <a16:creationId xmlns:a16="http://schemas.microsoft.com/office/drawing/2014/main" id="{226272F4-E88E-4D8F-BDFD-CDDCE0F2B46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762550">
            <a:off x="924514" y="1361840"/>
            <a:ext cx="476800" cy="476800"/>
          </a:xfrm>
          <a:prstGeom prst="rect">
            <a:avLst/>
          </a:prstGeom>
        </p:spPr>
      </p:pic>
      <p:sp>
        <p:nvSpPr>
          <p:cNvPr id="2" name="TextBox 1">
            <a:extLst>
              <a:ext uri="{FF2B5EF4-FFF2-40B4-BE49-F238E27FC236}">
                <a16:creationId xmlns:a16="http://schemas.microsoft.com/office/drawing/2014/main" id="{4A21EA67-7A13-4F31-B39E-381C5732D20D}"/>
              </a:ext>
            </a:extLst>
          </p:cNvPr>
          <p:cNvSpPr txBox="1"/>
          <p:nvPr/>
        </p:nvSpPr>
        <p:spPr>
          <a:xfrm>
            <a:off x="566312" y="1771541"/>
            <a:ext cx="3032286" cy="2855141"/>
          </a:xfrm>
          <a:prstGeom prst="rect">
            <a:avLst/>
          </a:prstGeom>
          <a:noFill/>
        </p:spPr>
        <p:txBody>
          <a:bodyPr wrap="square" rtlCol="0">
            <a:spAutoFit/>
          </a:bodyPr>
          <a:lstStyle/>
          <a:p>
            <a:pPr algn="ctr"/>
            <a:r>
              <a:rPr lang="de-DE" sz="2240" dirty="0">
                <a:solidFill>
                  <a:srgbClr val="7030A0"/>
                </a:solidFill>
                <a:latin typeface="Verdana" panose="020B0604030504040204" pitchFamily="34" charset="0"/>
                <a:ea typeface="Verdana" panose="020B0604030504040204" pitchFamily="34" charset="0"/>
                <a:cs typeface="Times New Roman" panose="02020603050405020304" pitchFamily="18" charset="0"/>
              </a:rPr>
              <a:t>Es ist die Zeit, den Garten zu schmücken! Tilli braucht Eier. Er will sie bemalen. Der Igel geht in seinen Keller und sucht die Eier. </a:t>
            </a:r>
            <a:endParaRPr lang="ru-RU" sz="2240"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A9698637-31D8-41F3-98A1-AF38FFB3254C}"/>
              </a:ext>
            </a:extLst>
          </p:cNvPr>
          <p:cNvPicPr>
            <a:picLocks noChangeAspect="1"/>
          </p:cNvPicPr>
          <p:nvPr/>
        </p:nvPicPr>
        <p:blipFill>
          <a:blip r:embed="rId9"/>
          <a:stretch>
            <a:fillRect/>
          </a:stretch>
        </p:blipFill>
        <p:spPr>
          <a:xfrm>
            <a:off x="3999790" y="1157741"/>
            <a:ext cx="3985040" cy="3829286"/>
          </a:xfrm>
          <a:prstGeom prst="rect">
            <a:avLst/>
          </a:prstGeom>
          <a:effectLst>
            <a:glow rad="127000">
              <a:srgbClr val="F6C5CA"/>
            </a:glow>
          </a:effectLst>
        </p:spPr>
      </p:pic>
      <p:sp>
        <p:nvSpPr>
          <p:cNvPr id="9" name="TextBox 8">
            <a:extLst>
              <a:ext uri="{FF2B5EF4-FFF2-40B4-BE49-F238E27FC236}">
                <a16:creationId xmlns:a16="http://schemas.microsoft.com/office/drawing/2014/main" id="{89B6404E-77D6-4769-B186-72749D8EBF58}"/>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8" name="Рисунок 7">
            <a:extLst>
              <a:ext uri="{FF2B5EF4-FFF2-40B4-BE49-F238E27FC236}">
                <a16:creationId xmlns:a16="http://schemas.microsoft.com/office/drawing/2014/main" id="{072C0A2D-DD98-4E65-867A-0B53E2D21CF3}"/>
              </a:ext>
            </a:extLst>
          </p:cNvPr>
          <p:cNvPicPr>
            <a:picLocks noChangeAspect="1"/>
          </p:cNvPicPr>
          <p:nvPr/>
        </p:nvPicPr>
        <p:blipFill rotWithShape="1">
          <a:blip r:embed="rId10"/>
          <a:srcRect l="36510" t="35296" r="27696" b="22895"/>
          <a:stretch/>
        </p:blipFill>
        <p:spPr>
          <a:xfrm>
            <a:off x="5057776" y="1400175"/>
            <a:ext cx="2243036" cy="2739096"/>
          </a:xfrm>
          <a:prstGeom prst="rect">
            <a:avLst/>
          </a:prstGeom>
        </p:spPr>
      </p:pic>
      <p:pic>
        <p:nvPicPr>
          <p:cNvPr id="12" name="Рисунок 11">
            <a:extLst>
              <a:ext uri="{FF2B5EF4-FFF2-40B4-BE49-F238E27FC236}">
                <a16:creationId xmlns:a16="http://schemas.microsoft.com/office/drawing/2014/main" id="{B9541871-A503-4E1B-A312-21AA219F7D90}"/>
              </a:ext>
            </a:extLst>
          </p:cNvPr>
          <p:cNvPicPr>
            <a:picLocks noChangeAspect="1"/>
          </p:cNvPicPr>
          <p:nvPr/>
        </p:nvPicPr>
        <p:blipFill rotWithShape="1">
          <a:blip r:embed="rId11">
            <a:extLst>
              <a:ext uri="{28A0092B-C50C-407E-A947-70E740481C1C}">
                <a14:useLocalDpi xmlns:a14="http://schemas.microsoft.com/office/drawing/2010/main" val="0"/>
              </a:ext>
            </a:extLst>
          </a:blip>
          <a:srcRect l="31505" t="13488" r="29459" b="53178"/>
          <a:stretch/>
        </p:blipFill>
        <p:spPr>
          <a:xfrm>
            <a:off x="5283077" y="2165228"/>
            <a:ext cx="1690437" cy="2041821"/>
          </a:xfrm>
          <a:prstGeom prst="rect">
            <a:avLst/>
          </a:prstGeom>
        </p:spPr>
      </p:pic>
      <p:pic>
        <p:nvPicPr>
          <p:cNvPr id="6" name="Рисунок 5">
            <a:extLst>
              <a:ext uri="{FF2B5EF4-FFF2-40B4-BE49-F238E27FC236}">
                <a16:creationId xmlns:a16="http://schemas.microsoft.com/office/drawing/2014/main" id="{AA97B190-A1C7-428E-A8BD-1088B63C535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8600" b="86207" l="12032" r="38462">
                        <a14:foregroundMark x1="34122" y1="37931" x2="35503" y2="65517"/>
                        <a14:foregroundMark x1="31361" y1="35294" x2="36884" y2="67951"/>
                        <a14:foregroundMark x1="36884" y1="67951" x2="29199" y2="68991"/>
                        <a14:foregroundMark x1="33925" y1="37323" x2="37673" y2="41988"/>
                        <a14:foregroundMark x1="34911" y1="36105" x2="37870" y2="42191"/>
                        <a14:foregroundMark x1="33925" y1="34077" x2="29783" y2="43813"/>
                        <a14:foregroundMark x1="35653" y1="35497" x2="36095" y2="38337"/>
                        <a14:foregroundMark x1="35306" y1="33266" x2="35653" y2="35497"/>
                        <a14:foregroundMark x1="25444" y1="41582" x2="21302" y2="41379"/>
                        <a14:foregroundMark x1="34517" y1="42799" x2="37673" y2="43611"/>
                        <a14:foregroundMark x1="36095" y1="30629" x2="25641" y2="29412"/>
                        <a14:foregroundMark x1="27613" y1="30020" x2="16963" y2="31034"/>
                        <a14:foregroundMark x1="18146" y1="32252" x2="25838" y2="29817"/>
                        <a14:foregroundMark x1="20118" y1="86207" x2="20118" y2="86207"/>
                        <a14:foregroundMark x1="18343" y1="68966" x2="30769" y2="70588"/>
                        <a14:foregroundMark x1="17554" y1="69980" x2="28797" y2="70588"/>
                        <a14:foregroundMark x1="16371" y1="69980" x2="28797" y2="71197"/>
                        <a14:backgroundMark x1="37081" y1="35497" x2="37081" y2="35497"/>
                        <a14:backgroundMark x1="13018" y1="69168" x2="16484" y2="69808"/>
                        <a14:backgroundMark x1="29900" y1="71880" x2="37870" y2="71197"/>
                      </a14:backgroundRemoval>
                    </a14:imgEffect>
                  </a14:imgLayer>
                </a14:imgProps>
              </a:ext>
              <a:ext uri="{28A0092B-C50C-407E-A947-70E740481C1C}">
                <a14:useLocalDpi xmlns:a14="http://schemas.microsoft.com/office/drawing/2010/main" val="0"/>
              </a:ext>
            </a:extLst>
          </a:blip>
          <a:srcRect l="8751" t="23379" r="58124" b="23231"/>
          <a:stretch/>
        </p:blipFill>
        <p:spPr>
          <a:xfrm>
            <a:off x="6552852" y="3473706"/>
            <a:ext cx="885387" cy="1387669"/>
          </a:xfrm>
          <a:prstGeom prst="rect">
            <a:avLst/>
          </a:prstGeom>
        </p:spPr>
      </p:pic>
      <p:pic>
        <p:nvPicPr>
          <p:cNvPr id="14" name="Рисунок 13">
            <a:extLst>
              <a:ext uri="{FF2B5EF4-FFF2-40B4-BE49-F238E27FC236}">
                <a16:creationId xmlns:a16="http://schemas.microsoft.com/office/drawing/2014/main" id="{524BBF28-CB06-4762-82A8-2B3FAAF525E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5683129" y="3652687"/>
            <a:ext cx="1319415" cy="1319415"/>
          </a:xfrm>
          <a:prstGeom prst="rect">
            <a:avLst/>
          </a:prstGeom>
        </p:spPr>
      </p:pic>
      <p:pic>
        <p:nvPicPr>
          <p:cNvPr id="13" name="Рисунок 12">
            <a:extLst>
              <a:ext uri="{FF2B5EF4-FFF2-40B4-BE49-F238E27FC236}">
                <a16:creationId xmlns:a16="http://schemas.microsoft.com/office/drawing/2014/main" id="{779F72E5-6223-494F-87FE-27970B48816D}"/>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10000" r="90000">
                        <a14:foregroundMark x1="51953" y1="43555" x2="52344" y2="51074"/>
                        <a14:foregroundMark x1="48926" y1="37500" x2="58691" y2="43262"/>
                        <a14:foregroundMark x1="58691" y1="43262" x2="55566" y2="53223"/>
                        <a14:foregroundMark x1="67090" y1="61816" x2="71777" y2="69043"/>
                        <a14:foregroundMark x1="71777" y1="69043" x2="72168" y2="61816"/>
                        <a14:backgroundMark x1="48242" y1="19238" x2="37793" y2="61816"/>
                        <a14:backgroundMark x1="37793" y1="61816" x2="61035" y2="67676"/>
                        <a14:backgroundMark x1="62891" y1="22656" x2="65723" y2="39941"/>
                        <a14:backgroundMark x1="75977" y1="25879" x2="81641" y2="46973"/>
                        <a14:backgroundMark x1="78027" y1="46582" x2="83496" y2="71289"/>
                        <a14:backgroundMark x1="58984" y1="72070" x2="78613" y2="73926"/>
                        <a14:backgroundMark x1="78613" y1="73926" x2="81738" y2="73145"/>
                        <a14:backgroundMark x1="63086" y1="37109" x2="61914" y2="60352"/>
                        <a14:backgroundMark x1="61914" y1="60352" x2="58594" y2="64355"/>
                        <a14:backgroundMark x1="18945" y1="16602" x2="37109" y2="68848"/>
                        <a14:backgroundMark x1="53906" y1="31641" x2="53906" y2="31641"/>
                        <a14:backgroundMark x1="51953" y1="30762" x2="51953" y2="30762"/>
                        <a14:backgroundMark x1="71777" y1="46582" x2="71777" y2="46582"/>
                        <a14:backgroundMark x1="76660" y1="41699" x2="77441" y2="47168"/>
                        <a14:backgroundMark x1="70996" y1="38477" x2="70605" y2="50781"/>
                        <a14:backgroundMark x1="51758" y1="30371" x2="58594" y2="30371"/>
                        <a14:backgroundMark x1="46289" y1="32422" x2="50293" y2="32422"/>
                      </a14:backgroundRemoval>
                    </a14:imgEffect>
                  </a14:imgLayer>
                </a14:imgProps>
              </a:ext>
            </a:extLst>
          </a:blip>
          <a:srcRect l="44380" t="33169" r="36691" b="40371"/>
          <a:stretch/>
        </p:blipFill>
        <p:spPr>
          <a:xfrm>
            <a:off x="4080760" y="3238552"/>
            <a:ext cx="1240166" cy="1733550"/>
          </a:xfrm>
          <a:prstGeom prst="rect">
            <a:avLst/>
          </a:prstGeom>
        </p:spPr>
      </p:pic>
      <p:pic>
        <p:nvPicPr>
          <p:cNvPr id="15" name="Рисунок 14">
            <a:extLst>
              <a:ext uri="{FF2B5EF4-FFF2-40B4-BE49-F238E27FC236}">
                <a16:creationId xmlns:a16="http://schemas.microsoft.com/office/drawing/2014/main" id="{BF3B1FC0-3261-4B4B-AC65-ABEE9E0ED3A1}"/>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10000" r="90000">
                        <a14:foregroundMark x1="51953" y1="43555" x2="52344" y2="51074"/>
                        <a14:foregroundMark x1="48926" y1="37500" x2="58691" y2="43262"/>
                        <a14:foregroundMark x1="58691" y1="43262" x2="55566" y2="53223"/>
                        <a14:foregroundMark x1="67090" y1="61816" x2="71777" y2="69043"/>
                        <a14:foregroundMark x1="71777" y1="69043" x2="72168" y2="61816"/>
                        <a14:backgroundMark x1="48242" y1="19238" x2="37793" y2="61816"/>
                        <a14:backgroundMark x1="37793" y1="61816" x2="61035" y2="67676"/>
                        <a14:backgroundMark x1="62891" y1="22656" x2="65723" y2="39941"/>
                        <a14:backgroundMark x1="75977" y1="25879" x2="81641" y2="46973"/>
                        <a14:backgroundMark x1="78027" y1="46582" x2="83496" y2="71289"/>
                        <a14:backgroundMark x1="58984" y1="72070" x2="78613" y2="73926"/>
                        <a14:backgroundMark x1="78613" y1="73926" x2="81738" y2="73145"/>
                        <a14:backgroundMark x1="63086" y1="37109" x2="61914" y2="60352"/>
                        <a14:backgroundMark x1="61914" y1="60352" x2="58594" y2="64355"/>
                        <a14:backgroundMark x1="18945" y1="16602" x2="37109" y2="68848"/>
                        <a14:backgroundMark x1="53906" y1="31641" x2="53906" y2="31641"/>
                        <a14:backgroundMark x1="51953" y1="30762" x2="51953" y2="30762"/>
                        <a14:backgroundMark x1="71777" y1="46582" x2="71777" y2="46582"/>
                        <a14:backgroundMark x1="76660" y1="41699" x2="77441" y2="47168"/>
                        <a14:backgroundMark x1="70996" y1="38477" x2="70605" y2="50781"/>
                        <a14:backgroundMark x1="51758" y1="30371" x2="58594" y2="30371"/>
                        <a14:backgroundMark x1="46289" y1="32422" x2="50293" y2="32422"/>
                      </a14:backgroundRemoval>
                    </a14:imgEffect>
                  </a14:imgLayer>
                </a14:imgProps>
              </a:ext>
            </a:extLst>
          </a:blip>
          <a:srcRect l="61297" t="50927" r="19538" b="23881"/>
          <a:stretch/>
        </p:blipFill>
        <p:spPr>
          <a:xfrm>
            <a:off x="4942682" y="3506396"/>
            <a:ext cx="1255572" cy="1650463"/>
          </a:xfrm>
          <a:prstGeom prst="rect">
            <a:avLst/>
          </a:prstGeom>
        </p:spPr>
      </p:pic>
      <p:pic>
        <p:nvPicPr>
          <p:cNvPr id="19" name="Рисунок 18">
            <a:extLst>
              <a:ext uri="{FF2B5EF4-FFF2-40B4-BE49-F238E27FC236}">
                <a16:creationId xmlns:a16="http://schemas.microsoft.com/office/drawing/2014/main" id="{2CB0DED0-7BD2-4A39-957F-BF87C7EE96D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83745" y="4105144"/>
            <a:ext cx="901085" cy="901085"/>
          </a:xfrm>
          <a:prstGeom prst="rect">
            <a:avLst/>
          </a:prstGeom>
        </p:spPr>
      </p:pic>
      <p:pic>
        <p:nvPicPr>
          <p:cNvPr id="20" name="Рисунок 19">
            <a:extLst>
              <a:ext uri="{FF2B5EF4-FFF2-40B4-BE49-F238E27FC236}">
                <a16:creationId xmlns:a16="http://schemas.microsoft.com/office/drawing/2014/main" id="{E75652CB-B82D-4EB8-801A-FA3C448B1FB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46385" y="3794281"/>
            <a:ext cx="1319415" cy="1255572"/>
          </a:xfrm>
          <a:prstGeom prst="rect">
            <a:avLst/>
          </a:prstGeom>
        </p:spPr>
      </p:pic>
      <p:pic>
        <p:nvPicPr>
          <p:cNvPr id="22" name="Рисунок 21">
            <a:extLst>
              <a:ext uri="{FF2B5EF4-FFF2-40B4-BE49-F238E27FC236}">
                <a16:creationId xmlns:a16="http://schemas.microsoft.com/office/drawing/2014/main" id="{3498FF32-3851-4643-9B97-690295A2BBB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55254">
            <a:off x="1729234" y="4731524"/>
            <a:ext cx="941039" cy="942747"/>
          </a:xfrm>
          <a:prstGeom prst="rect">
            <a:avLst/>
          </a:prstGeom>
        </p:spPr>
      </p:pic>
      <p:pic>
        <p:nvPicPr>
          <p:cNvPr id="23" name="Рисунок 22">
            <a:extLst>
              <a:ext uri="{FF2B5EF4-FFF2-40B4-BE49-F238E27FC236}">
                <a16:creationId xmlns:a16="http://schemas.microsoft.com/office/drawing/2014/main" id="{E31B9C21-EB99-45DC-A797-A866A688A966}"/>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10000" b="90000" l="10000" r="90000">
                        <a14:foregroundMark x1="10250" y1="72500" x2="10250" y2="75750"/>
                        <a14:backgroundMark x1="27500" y1="38500" x2="66500" y2="64000"/>
                        <a14:backgroundMark x1="66500" y1="64000" x2="81750" y2="68750"/>
                        <a14:backgroundMark x1="53500" y1="23250" x2="87500" y2="68750"/>
                        <a14:backgroundMark x1="47750" y1="21000" x2="79500" y2="75750"/>
                        <a14:backgroundMark x1="47750" y1="18750" x2="84500" y2="64250"/>
                        <a14:backgroundMark x1="25250" y1="37000" x2="64250" y2="88500"/>
                        <a14:backgroundMark x1="47750" y1="12000" x2="75250" y2="31000"/>
                        <a14:backgroundMark x1="57000" y1="23250" x2="26750" y2="37000"/>
                        <a14:backgroundMark x1="31750" y1="36250" x2="11500" y2="56000"/>
                        <a14:backgroundMark x1="24000" y1="49750" x2="6500" y2="58250"/>
                        <a14:backgroundMark x1="19500" y1="53000" x2="6500" y2="61250"/>
                        <a14:backgroundMark x1="24000" y1="53000" x2="11500" y2="62750"/>
                        <a14:backgroundMark x1="30250" y1="52250" x2="46250" y2="81000"/>
                        <a14:backgroundMark x1="8000" y1="64250" x2="8000" y2="64250"/>
                        <a14:backgroundMark x1="9500" y1="62000" x2="8750" y2="64250"/>
                      </a14:backgroundRemoval>
                    </a14:imgEffect>
                  </a14:imgLayer>
                </a14:imgProps>
              </a:ext>
              <a:ext uri="{28A0092B-C50C-407E-A947-70E740481C1C}">
                <a14:useLocalDpi xmlns:a14="http://schemas.microsoft.com/office/drawing/2010/main" val="0"/>
              </a:ext>
            </a:extLst>
          </a:blip>
          <a:srcRect t="47880" r="48690"/>
          <a:stretch/>
        </p:blipFill>
        <p:spPr>
          <a:xfrm rot="13884593">
            <a:off x="4316326" y="1347154"/>
            <a:ext cx="844456" cy="816268"/>
          </a:xfrm>
          <a:prstGeom prst="rect">
            <a:avLst/>
          </a:prstGeom>
        </p:spPr>
      </p:pic>
      <p:pic>
        <p:nvPicPr>
          <p:cNvPr id="24" name="Рисунок 23">
            <a:extLst>
              <a:ext uri="{FF2B5EF4-FFF2-40B4-BE49-F238E27FC236}">
                <a16:creationId xmlns:a16="http://schemas.microsoft.com/office/drawing/2014/main" id="{7B2D8170-B537-46E4-A283-006B2A71E568}"/>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10000" b="90000" l="10000" r="90000">
                        <a14:foregroundMark x1="10250" y1="72500" x2="10250" y2="75750"/>
                        <a14:backgroundMark x1="27500" y1="38500" x2="66500" y2="64000"/>
                        <a14:backgroundMark x1="66500" y1="64000" x2="81750" y2="68750"/>
                        <a14:backgroundMark x1="53500" y1="23250" x2="87500" y2="68750"/>
                        <a14:backgroundMark x1="47750" y1="21000" x2="79500" y2="75750"/>
                        <a14:backgroundMark x1="47750" y1="18750" x2="84500" y2="64250"/>
                        <a14:backgroundMark x1="25250" y1="37000" x2="64250" y2="88500"/>
                        <a14:backgroundMark x1="47750" y1="12000" x2="75250" y2="31000"/>
                        <a14:backgroundMark x1="57000" y1="23250" x2="26750" y2="37000"/>
                        <a14:backgroundMark x1="31750" y1="36250" x2="11500" y2="56000"/>
                        <a14:backgroundMark x1="24000" y1="49750" x2="6500" y2="58250"/>
                        <a14:backgroundMark x1="19500" y1="53000" x2="6500" y2="61250"/>
                        <a14:backgroundMark x1="24000" y1="53000" x2="11500" y2="62750"/>
                        <a14:backgroundMark x1="30250" y1="52250" x2="46250" y2="81000"/>
                        <a14:backgroundMark x1="8000" y1="64250" x2="8000" y2="64250"/>
                        <a14:backgroundMark x1="9500" y1="62000" x2="8750" y2="64250"/>
                      </a14:backgroundRemoval>
                    </a14:imgEffect>
                  </a14:imgLayer>
                </a14:imgProps>
              </a:ext>
              <a:ext uri="{28A0092B-C50C-407E-A947-70E740481C1C}">
                <a14:useLocalDpi xmlns:a14="http://schemas.microsoft.com/office/drawing/2010/main" val="0"/>
              </a:ext>
            </a:extLst>
          </a:blip>
          <a:srcRect t="47880" r="48690"/>
          <a:stretch/>
        </p:blipFill>
        <p:spPr>
          <a:xfrm rot="13884593">
            <a:off x="6745193" y="1181865"/>
            <a:ext cx="696197" cy="672958"/>
          </a:xfrm>
          <a:prstGeom prst="rect">
            <a:avLst/>
          </a:prstGeom>
        </p:spPr>
      </p:pic>
      <p:pic>
        <p:nvPicPr>
          <p:cNvPr id="25" name="Рисунок 24">
            <a:extLst>
              <a:ext uri="{FF2B5EF4-FFF2-40B4-BE49-F238E27FC236}">
                <a16:creationId xmlns:a16="http://schemas.microsoft.com/office/drawing/2014/main" id="{0A8C9B6A-4670-4735-9323-BF65C2579615}"/>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10000" b="90000" l="10000" r="90000">
                        <a14:foregroundMark x1="10250" y1="72500" x2="10250" y2="75750"/>
                        <a14:backgroundMark x1="27500" y1="38500" x2="66500" y2="64000"/>
                        <a14:backgroundMark x1="66500" y1="64000" x2="81750" y2="68750"/>
                        <a14:backgroundMark x1="53500" y1="23250" x2="87500" y2="68750"/>
                        <a14:backgroundMark x1="47750" y1="21000" x2="79500" y2="75750"/>
                        <a14:backgroundMark x1="47750" y1="18750" x2="84500" y2="64250"/>
                        <a14:backgroundMark x1="25250" y1="37000" x2="64250" y2="88500"/>
                        <a14:backgroundMark x1="47750" y1="12000" x2="75250" y2="31000"/>
                        <a14:backgroundMark x1="57000" y1="23250" x2="26750" y2="37000"/>
                        <a14:backgroundMark x1="31750" y1="36250" x2="11500" y2="56000"/>
                        <a14:backgroundMark x1="24000" y1="49750" x2="6500" y2="58250"/>
                        <a14:backgroundMark x1="19500" y1="53000" x2="6500" y2="61250"/>
                        <a14:backgroundMark x1="24000" y1="53000" x2="11500" y2="62750"/>
                        <a14:backgroundMark x1="30250" y1="52250" x2="46250" y2="81000"/>
                        <a14:backgroundMark x1="8000" y1="64250" x2="8000" y2="64250"/>
                        <a14:backgroundMark x1="9500" y1="62000" x2="8750" y2="64250"/>
                      </a14:backgroundRemoval>
                    </a14:imgEffect>
                  </a14:imgLayer>
                </a14:imgProps>
              </a:ext>
              <a:ext uri="{28A0092B-C50C-407E-A947-70E740481C1C}">
                <a14:useLocalDpi xmlns:a14="http://schemas.microsoft.com/office/drawing/2010/main" val="0"/>
              </a:ext>
            </a:extLst>
          </a:blip>
          <a:srcRect t="47880" r="48690"/>
          <a:stretch/>
        </p:blipFill>
        <p:spPr>
          <a:xfrm rot="13884593">
            <a:off x="4591011" y="1196528"/>
            <a:ext cx="766359" cy="740778"/>
          </a:xfrm>
          <a:prstGeom prst="rect">
            <a:avLst/>
          </a:prstGeom>
        </p:spPr>
      </p:pic>
      <p:pic>
        <p:nvPicPr>
          <p:cNvPr id="26" name="Рисунок 25">
            <a:extLst>
              <a:ext uri="{FF2B5EF4-FFF2-40B4-BE49-F238E27FC236}">
                <a16:creationId xmlns:a16="http://schemas.microsoft.com/office/drawing/2014/main" id="{81D08506-6C07-41AB-9197-914C5C4AD4AD}"/>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10000" b="90000" l="10000" r="90000">
                        <a14:foregroundMark x1="10250" y1="72500" x2="10250" y2="75750"/>
                        <a14:backgroundMark x1="27500" y1="38500" x2="66500" y2="64000"/>
                        <a14:backgroundMark x1="66500" y1="64000" x2="81750" y2="68750"/>
                        <a14:backgroundMark x1="53500" y1="23250" x2="87500" y2="68750"/>
                        <a14:backgroundMark x1="47750" y1="21000" x2="79500" y2="75750"/>
                        <a14:backgroundMark x1="47750" y1="18750" x2="84500" y2="64250"/>
                        <a14:backgroundMark x1="25250" y1="37000" x2="64250" y2="88500"/>
                        <a14:backgroundMark x1="47750" y1="12000" x2="75250" y2="31000"/>
                        <a14:backgroundMark x1="57000" y1="23250" x2="26750" y2="37000"/>
                        <a14:backgroundMark x1="31750" y1="36250" x2="11500" y2="56000"/>
                        <a14:backgroundMark x1="24000" y1="49750" x2="6500" y2="58250"/>
                        <a14:backgroundMark x1="19500" y1="53000" x2="6500" y2="61250"/>
                        <a14:backgroundMark x1="24000" y1="53000" x2="11500" y2="62750"/>
                        <a14:backgroundMark x1="30250" y1="52250" x2="46250" y2="81000"/>
                        <a14:backgroundMark x1="8000" y1="64250" x2="8000" y2="64250"/>
                        <a14:backgroundMark x1="9500" y1="62000" x2="8750" y2="64250"/>
                      </a14:backgroundRemoval>
                    </a14:imgEffect>
                  </a14:imgLayer>
                </a14:imgProps>
              </a:ext>
              <a:ext uri="{28A0092B-C50C-407E-A947-70E740481C1C}">
                <a14:useLocalDpi xmlns:a14="http://schemas.microsoft.com/office/drawing/2010/main" val="0"/>
              </a:ext>
            </a:extLst>
          </a:blip>
          <a:srcRect t="47880" r="48690"/>
          <a:stretch/>
        </p:blipFill>
        <p:spPr>
          <a:xfrm rot="13884593">
            <a:off x="7053935" y="1384899"/>
            <a:ext cx="766359" cy="740778"/>
          </a:xfrm>
          <a:prstGeom prst="rect">
            <a:avLst/>
          </a:prstGeom>
        </p:spPr>
      </p:pic>
      <p:pic>
        <p:nvPicPr>
          <p:cNvPr id="30" name="Рисунок 29">
            <a:extLst>
              <a:ext uri="{FF2B5EF4-FFF2-40B4-BE49-F238E27FC236}">
                <a16:creationId xmlns:a16="http://schemas.microsoft.com/office/drawing/2014/main" id="{0EA28A76-A4B7-4398-BF77-FD2B7EFB7E47}"/>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10000" b="90000" l="10000" r="90000">
                        <a14:foregroundMark x1="66895" y1="75586" x2="73340" y2="54688"/>
                        <a14:foregroundMark x1="67480" y1="53320" x2="76855" y2="52441"/>
                        <a14:foregroundMark x1="76855" y1="52441" x2="83496" y2="57910"/>
                        <a14:foregroundMark x1="78223" y1="61914" x2="84961" y2="60352"/>
                        <a14:foregroundMark x1="65625" y1="74121" x2="63477" y2="79395"/>
                        <a14:foregroundMark x1="65723" y1="73535" x2="61230" y2="78613"/>
                        <a14:foregroundMark x1="68555" y1="75781" x2="64746" y2="80371"/>
                        <a14:foregroundMark x1="64063" y1="74121" x2="59375" y2="77246"/>
                        <a14:backgroundMark x1="40332" y1="8691" x2="47266" y2="77441"/>
                        <a14:backgroundMark x1="17969" y1="30859" x2="75977" y2="33398"/>
                        <a14:backgroundMark x1="66016" y1="18164" x2="62109" y2="39551"/>
                        <a14:backgroundMark x1="62109" y1="39551" x2="62012" y2="39844"/>
                        <a14:backgroundMark x1="37012" y1="11816" x2="22656" y2="17773"/>
                        <a14:backgroundMark x1="22656" y1="17773" x2="12598" y2="30664"/>
                        <a14:backgroundMark x1="12598" y1="30664" x2="49316" y2="36230"/>
                        <a14:backgroundMark x1="54004" y1="15430" x2="64258" y2="19043"/>
                        <a14:backgroundMark x1="64258" y1="19043" x2="69043" y2="35645"/>
                        <a14:backgroundMark x1="69043" y1="35645" x2="52930" y2="44238"/>
                        <a14:backgroundMark x1="52930" y1="44238" x2="49805" y2="44922"/>
                        <a14:backgroundMark x1="49316" y1="43652" x2="51270" y2="77930"/>
                        <a14:backgroundMark x1="14160" y1="31250" x2="42383" y2="45703"/>
                        <a14:backgroundMark x1="42383" y1="45703" x2="44238" y2="45605"/>
                        <a14:backgroundMark x1="41211" y1="24316" x2="19824" y2="25977"/>
                        <a14:backgroundMark x1="75195" y1="64453" x2="74219" y2="68359"/>
                        <a14:backgroundMark x1="75684" y1="64160" x2="79590" y2="63379"/>
                        <a14:backgroundMark x1="75977" y1="63574" x2="75488" y2="63281"/>
                        <a14:backgroundMark x1="73926" y1="68652" x2="72461" y2="71680"/>
                      </a14:backgroundRemoval>
                    </a14:imgEffect>
                  </a14:imgLayer>
                </a14:imgProps>
              </a:ext>
            </a:extLst>
          </a:blip>
          <a:srcRect l="51186" t="45713" r="10231" b="24109"/>
          <a:stretch/>
        </p:blipFill>
        <p:spPr>
          <a:xfrm rot="9845279">
            <a:off x="4144473" y="1386529"/>
            <a:ext cx="754834" cy="590398"/>
          </a:xfrm>
          <a:prstGeom prst="rect">
            <a:avLst/>
          </a:prstGeom>
        </p:spPr>
      </p:pic>
      <p:pic>
        <p:nvPicPr>
          <p:cNvPr id="31" name="Рисунок 30">
            <a:extLst>
              <a:ext uri="{FF2B5EF4-FFF2-40B4-BE49-F238E27FC236}">
                <a16:creationId xmlns:a16="http://schemas.microsoft.com/office/drawing/2014/main" id="{2724375A-7FC0-403B-B0DA-34BE352201E0}"/>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10000" b="90000" l="10000" r="90000">
                        <a14:foregroundMark x1="10250" y1="72500" x2="10250" y2="75750"/>
                        <a14:backgroundMark x1="27500" y1="38500" x2="66500" y2="64000"/>
                        <a14:backgroundMark x1="66500" y1="64000" x2="81750" y2="68750"/>
                        <a14:backgroundMark x1="53500" y1="23250" x2="87500" y2="68750"/>
                        <a14:backgroundMark x1="47750" y1="21000" x2="79500" y2="75750"/>
                        <a14:backgroundMark x1="47750" y1="18750" x2="84500" y2="64250"/>
                        <a14:backgroundMark x1="25250" y1="37000" x2="64250" y2="88500"/>
                        <a14:backgroundMark x1="47750" y1="12000" x2="75250" y2="31000"/>
                        <a14:backgroundMark x1="57000" y1="23250" x2="26750" y2="37000"/>
                        <a14:backgroundMark x1="31750" y1="36250" x2="11500" y2="56000"/>
                        <a14:backgroundMark x1="24000" y1="49750" x2="6500" y2="58250"/>
                        <a14:backgroundMark x1="19500" y1="53000" x2="6500" y2="61250"/>
                        <a14:backgroundMark x1="24000" y1="53000" x2="11500" y2="62750"/>
                        <a14:backgroundMark x1="30250" y1="52250" x2="46250" y2="81000"/>
                        <a14:backgroundMark x1="8000" y1="64250" x2="8000" y2="64250"/>
                        <a14:backgroundMark x1="9500" y1="62000" x2="8750" y2="64250"/>
                      </a14:backgroundRemoval>
                    </a14:imgEffect>
                  </a14:imgLayer>
                </a14:imgProps>
              </a:ext>
              <a:ext uri="{28A0092B-C50C-407E-A947-70E740481C1C}">
                <a14:useLocalDpi xmlns:a14="http://schemas.microsoft.com/office/drawing/2010/main" val="0"/>
              </a:ext>
            </a:extLst>
          </a:blip>
          <a:srcRect t="47880" r="48690"/>
          <a:stretch/>
        </p:blipFill>
        <p:spPr>
          <a:xfrm rot="13884593">
            <a:off x="5629579" y="1140149"/>
            <a:ext cx="696197" cy="672958"/>
          </a:xfrm>
          <a:prstGeom prst="rect">
            <a:avLst/>
          </a:prstGeom>
        </p:spPr>
      </p:pic>
      <p:pic>
        <p:nvPicPr>
          <p:cNvPr id="32" name="Рисунок 31">
            <a:extLst>
              <a:ext uri="{FF2B5EF4-FFF2-40B4-BE49-F238E27FC236}">
                <a16:creationId xmlns:a16="http://schemas.microsoft.com/office/drawing/2014/main" id="{ADFFFD24-FF30-4F7C-8A6D-86D6D0EA06C7}"/>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10000" b="90000" l="10000" r="90000">
                        <a14:foregroundMark x1="10250" y1="72500" x2="10250" y2="75750"/>
                        <a14:backgroundMark x1="27500" y1="38500" x2="66500" y2="64000"/>
                        <a14:backgroundMark x1="66500" y1="64000" x2="81750" y2="68750"/>
                        <a14:backgroundMark x1="53500" y1="23250" x2="87500" y2="68750"/>
                        <a14:backgroundMark x1="47750" y1="21000" x2="79500" y2="75750"/>
                        <a14:backgroundMark x1="47750" y1="18750" x2="84500" y2="64250"/>
                        <a14:backgroundMark x1="25250" y1="37000" x2="64250" y2="88500"/>
                        <a14:backgroundMark x1="47750" y1="12000" x2="75250" y2="31000"/>
                        <a14:backgroundMark x1="57000" y1="23250" x2="26750" y2="37000"/>
                        <a14:backgroundMark x1="31750" y1="36250" x2="11500" y2="56000"/>
                        <a14:backgroundMark x1="24000" y1="49750" x2="6500" y2="58250"/>
                        <a14:backgroundMark x1="19500" y1="53000" x2="6500" y2="61250"/>
                        <a14:backgroundMark x1="24000" y1="53000" x2="11500" y2="62750"/>
                        <a14:backgroundMark x1="30250" y1="52250" x2="46250" y2="81000"/>
                        <a14:backgroundMark x1="8000" y1="64250" x2="8000" y2="64250"/>
                        <a14:backgroundMark x1="9500" y1="62000" x2="8750" y2="64250"/>
                      </a14:backgroundRemoval>
                    </a14:imgEffect>
                  </a14:imgLayer>
                </a14:imgProps>
              </a:ext>
              <a:ext uri="{28A0092B-C50C-407E-A947-70E740481C1C}">
                <a14:useLocalDpi xmlns:a14="http://schemas.microsoft.com/office/drawing/2010/main" val="0"/>
              </a:ext>
            </a:extLst>
          </a:blip>
          <a:srcRect t="47880" r="48690"/>
          <a:stretch/>
        </p:blipFill>
        <p:spPr>
          <a:xfrm rot="13884593">
            <a:off x="6276473" y="1127468"/>
            <a:ext cx="696197" cy="672958"/>
          </a:xfrm>
          <a:prstGeom prst="rect">
            <a:avLst/>
          </a:prstGeom>
        </p:spPr>
      </p:pic>
      <p:pic>
        <p:nvPicPr>
          <p:cNvPr id="33" name="Рисунок 32">
            <a:extLst>
              <a:ext uri="{FF2B5EF4-FFF2-40B4-BE49-F238E27FC236}">
                <a16:creationId xmlns:a16="http://schemas.microsoft.com/office/drawing/2014/main" id="{021AAAEE-E043-447D-8D2A-923D1E089121}"/>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10000" b="90000" l="10000" r="90000">
                        <a14:foregroundMark x1="10250" y1="72500" x2="10250" y2="75750"/>
                        <a14:backgroundMark x1="27500" y1="38500" x2="66500" y2="64000"/>
                        <a14:backgroundMark x1="66500" y1="64000" x2="81750" y2="68750"/>
                        <a14:backgroundMark x1="53500" y1="23250" x2="87500" y2="68750"/>
                        <a14:backgroundMark x1="47750" y1="21000" x2="79500" y2="75750"/>
                        <a14:backgroundMark x1="47750" y1="18750" x2="84500" y2="64250"/>
                        <a14:backgroundMark x1="25250" y1="37000" x2="64250" y2="88500"/>
                        <a14:backgroundMark x1="47750" y1="12000" x2="75250" y2="31000"/>
                        <a14:backgroundMark x1="57000" y1="23250" x2="26750" y2="37000"/>
                        <a14:backgroundMark x1="31750" y1="36250" x2="11500" y2="56000"/>
                        <a14:backgroundMark x1="24000" y1="49750" x2="6500" y2="58250"/>
                        <a14:backgroundMark x1="19500" y1="53000" x2="6500" y2="61250"/>
                        <a14:backgroundMark x1="24000" y1="53000" x2="11500" y2="62750"/>
                        <a14:backgroundMark x1="30250" y1="52250" x2="46250" y2="81000"/>
                        <a14:backgroundMark x1="8000" y1="64250" x2="8000" y2="64250"/>
                        <a14:backgroundMark x1="9500" y1="62000" x2="8750" y2="64250"/>
                      </a14:backgroundRemoval>
                    </a14:imgEffect>
                  </a14:imgLayer>
                </a14:imgProps>
              </a:ext>
              <a:ext uri="{28A0092B-C50C-407E-A947-70E740481C1C}">
                <a14:useLocalDpi xmlns:a14="http://schemas.microsoft.com/office/drawing/2010/main" val="0"/>
              </a:ext>
            </a:extLst>
          </a:blip>
          <a:srcRect t="47880" r="48690"/>
          <a:stretch/>
        </p:blipFill>
        <p:spPr>
          <a:xfrm rot="13884593">
            <a:off x="5089384" y="1117785"/>
            <a:ext cx="696197" cy="672958"/>
          </a:xfrm>
          <a:prstGeom prst="rect">
            <a:avLst/>
          </a:prstGeom>
        </p:spPr>
      </p:pic>
      <p:pic>
        <p:nvPicPr>
          <p:cNvPr id="34" name="Рисунок 33">
            <a:extLst>
              <a:ext uri="{FF2B5EF4-FFF2-40B4-BE49-F238E27FC236}">
                <a16:creationId xmlns:a16="http://schemas.microsoft.com/office/drawing/2014/main" id="{DBC50DED-6743-42ED-800E-7BCAF89A95BA}"/>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10000" b="90000" l="10000" r="90000">
                        <a14:foregroundMark x1="66895" y1="75586" x2="73340" y2="54688"/>
                        <a14:foregroundMark x1="67480" y1="53320" x2="76855" y2="52441"/>
                        <a14:foregroundMark x1="76855" y1="52441" x2="83496" y2="57910"/>
                        <a14:foregroundMark x1="78223" y1="61914" x2="84961" y2="60352"/>
                        <a14:foregroundMark x1="65625" y1="74121" x2="63477" y2="79395"/>
                        <a14:foregroundMark x1="65723" y1="73535" x2="61230" y2="78613"/>
                        <a14:foregroundMark x1="68555" y1="75781" x2="64746" y2="80371"/>
                        <a14:foregroundMark x1="64063" y1="74121" x2="59375" y2="77246"/>
                        <a14:backgroundMark x1="40332" y1="8691" x2="47266" y2="77441"/>
                        <a14:backgroundMark x1="17969" y1="30859" x2="75977" y2="33398"/>
                        <a14:backgroundMark x1="66016" y1="18164" x2="62109" y2="39551"/>
                        <a14:backgroundMark x1="62109" y1="39551" x2="62012" y2="39844"/>
                        <a14:backgroundMark x1="37012" y1="11816" x2="22656" y2="17773"/>
                        <a14:backgroundMark x1="22656" y1="17773" x2="12598" y2="30664"/>
                        <a14:backgroundMark x1="12598" y1="30664" x2="49316" y2="36230"/>
                        <a14:backgroundMark x1="54004" y1="15430" x2="64258" y2="19043"/>
                        <a14:backgroundMark x1="64258" y1="19043" x2="69043" y2="35645"/>
                        <a14:backgroundMark x1="69043" y1="35645" x2="52930" y2="44238"/>
                        <a14:backgroundMark x1="52930" y1="44238" x2="49805" y2="44922"/>
                        <a14:backgroundMark x1="49316" y1="43652" x2="51270" y2="77930"/>
                        <a14:backgroundMark x1="14160" y1="31250" x2="42383" y2="45703"/>
                        <a14:backgroundMark x1="42383" y1="45703" x2="44238" y2="45605"/>
                        <a14:backgroundMark x1="41211" y1="24316" x2="19824" y2="25977"/>
                        <a14:backgroundMark x1="75195" y1="64453" x2="74219" y2="68359"/>
                        <a14:backgroundMark x1="75684" y1="64160" x2="79590" y2="63379"/>
                        <a14:backgroundMark x1="75977" y1="63574" x2="75488" y2="63281"/>
                        <a14:backgroundMark x1="73926" y1="68652" x2="72461" y2="71680"/>
                      </a14:backgroundRemoval>
                    </a14:imgEffect>
                  </a14:imgLayer>
                </a14:imgProps>
              </a:ext>
            </a:extLst>
          </a:blip>
          <a:srcRect l="51186" t="45713" r="10231" b="24109"/>
          <a:stretch/>
        </p:blipFill>
        <p:spPr>
          <a:xfrm rot="9845279">
            <a:off x="5949871" y="1260006"/>
            <a:ext cx="754834" cy="590398"/>
          </a:xfrm>
          <a:prstGeom prst="rect">
            <a:avLst/>
          </a:prstGeom>
        </p:spPr>
      </p:pic>
      <p:pic>
        <p:nvPicPr>
          <p:cNvPr id="35" name="Рисунок 34">
            <a:extLst>
              <a:ext uri="{FF2B5EF4-FFF2-40B4-BE49-F238E27FC236}">
                <a16:creationId xmlns:a16="http://schemas.microsoft.com/office/drawing/2014/main" id="{FA3C8966-2D64-4018-971D-A06D55742FA4}"/>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10000" b="90000" l="10000" r="90000">
                        <a14:foregroundMark x1="66895" y1="75586" x2="73340" y2="54688"/>
                        <a14:foregroundMark x1="67480" y1="53320" x2="76855" y2="52441"/>
                        <a14:foregroundMark x1="76855" y1="52441" x2="83496" y2="57910"/>
                        <a14:foregroundMark x1="78223" y1="61914" x2="84961" y2="60352"/>
                        <a14:foregroundMark x1="65625" y1="74121" x2="63477" y2="79395"/>
                        <a14:foregroundMark x1="65723" y1="73535" x2="61230" y2="78613"/>
                        <a14:foregroundMark x1="68555" y1="75781" x2="64746" y2="80371"/>
                        <a14:foregroundMark x1="64063" y1="74121" x2="59375" y2="77246"/>
                        <a14:backgroundMark x1="40332" y1="8691" x2="47266" y2="77441"/>
                        <a14:backgroundMark x1="17969" y1="30859" x2="75977" y2="33398"/>
                        <a14:backgroundMark x1="66016" y1="18164" x2="62109" y2="39551"/>
                        <a14:backgroundMark x1="62109" y1="39551" x2="62012" y2="39844"/>
                        <a14:backgroundMark x1="37012" y1="11816" x2="22656" y2="17773"/>
                        <a14:backgroundMark x1="22656" y1="17773" x2="12598" y2="30664"/>
                        <a14:backgroundMark x1="12598" y1="30664" x2="49316" y2="36230"/>
                        <a14:backgroundMark x1="54004" y1="15430" x2="64258" y2="19043"/>
                        <a14:backgroundMark x1="64258" y1="19043" x2="69043" y2="35645"/>
                        <a14:backgroundMark x1="69043" y1="35645" x2="52930" y2="44238"/>
                        <a14:backgroundMark x1="52930" y1="44238" x2="49805" y2="44922"/>
                        <a14:backgroundMark x1="49316" y1="43652" x2="51270" y2="77930"/>
                        <a14:backgroundMark x1="14160" y1="31250" x2="42383" y2="45703"/>
                        <a14:backgroundMark x1="42383" y1="45703" x2="44238" y2="45605"/>
                        <a14:backgroundMark x1="41211" y1="24316" x2="19824" y2="25977"/>
                        <a14:backgroundMark x1="75195" y1="64453" x2="74219" y2="68359"/>
                        <a14:backgroundMark x1="75684" y1="64160" x2="79590" y2="63379"/>
                        <a14:backgroundMark x1="75977" y1="63574" x2="75488" y2="63281"/>
                        <a14:backgroundMark x1="73926" y1="68652" x2="72461" y2="71680"/>
                      </a14:backgroundRemoval>
                    </a14:imgEffect>
                  </a14:imgLayer>
                </a14:imgProps>
              </a:ext>
            </a:extLst>
          </a:blip>
          <a:srcRect l="51186" t="45713" r="10231" b="24109"/>
          <a:stretch/>
        </p:blipFill>
        <p:spPr>
          <a:xfrm rot="9845279">
            <a:off x="7318886" y="1231899"/>
            <a:ext cx="754834" cy="590398"/>
          </a:xfrm>
          <a:prstGeom prst="rect">
            <a:avLst/>
          </a:prstGeom>
        </p:spPr>
      </p:pic>
      <p:pic>
        <p:nvPicPr>
          <p:cNvPr id="27" name="Picture 4" descr="Hibiscus Losing Leaves - Learn About Leaf Drop On Hibiscus Plants |  Gardening Know How">
            <a:extLst>
              <a:ext uri="{FF2B5EF4-FFF2-40B4-BE49-F238E27FC236}">
                <a16:creationId xmlns:a16="http://schemas.microsoft.com/office/drawing/2014/main" id="{04CDF4CB-37AD-4D3E-9943-E1BE4BE28CB6}"/>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0000" l="10000" r="90000"/>
                    </a14:imgEffect>
                    <a14:imgEffect>
                      <a14:saturation sat="57000"/>
                    </a14:imgEffect>
                  </a14:imgLayer>
                </a14:imgProps>
              </a:ext>
              <a:ext uri="{28A0092B-C50C-407E-A947-70E740481C1C}">
                <a14:useLocalDpi xmlns:a14="http://schemas.microsoft.com/office/drawing/2010/main" val="0"/>
              </a:ext>
            </a:extLst>
          </a:blip>
          <a:srcRect/>
          <a:stretch>
            <a:fillRect/>
          </a:stretch>
        </p:blipFill>
        <p:spPr bwMode="auto">
          <a:xfrm rot="5663492" flipH="1">
            <a:off x="5198309" y="1172161"/>
            <a:ext cx="505897" cy="3789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ibiscus Losing Leaves - Learn About Leaf Drop On Hibiscus Plants |  Gardening Know How">
            <a:extLst>
              <a:ext uri="{FF2B5EF4-FFF2-40B4-BE49-F238E27FC236}">
                <a16:creationId xmlns:a16="http://schemas.microsoft.com/office/drawing/2014/main" id="{3B137E70-4369-48F9-AEB6-BAF425BB6A7A}"/>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0000" l="10000" r="90000"/>
                    </a14:imgEffect>
                    <a14:imgEffect>
                      <a14:saturation sat="57000"/>
                    </a14:imgEffect>
                  </a14:imgLayer>
                </a14:imgProps>
              </a:ext>
              <a:ext uri="{28A0092B-C50C-407E-A947-70E740481C1C}">
                <a14:useLocalDpi xmlns:a14="http://schemas.microsoft.com/office/drawing/2010/main" val="0"/>
              </a:ext>
            </a:extLst>
          </a:blip>
          <a:srcRect/>
          <a:stretch>
            <a:fillRect/>
          </a:stretch>
        </p:blipFill>
        <p:spPr bwMode="auto">
          <a:xfrm rot="2331467" flipH="1">
            <a:off x="5801954" y="1144060"/>
            <a:ext cx="505897" cy="3789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ibiscus Losing Leaves - Learn About Leaf Drop On Hibiscus Plants |  Gardening Know How">
            <a:extLst>
              <a:ext uri="{FF2B5EF4-FFF2-40B4-BE49-F238E27FC236}">
                <a16:creationId xmlns:a16="http://schemas.microsoft.com/office/drawing/2014/main" id="{7AF4F2C5-4A55-408C-B0F8-65FAC3DE051F}"/>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0000" l="10000" r="90000"/>
                    </a14:imgEffect>
                    <a14:imgEffect>
                      <a14:saturation sat="57000"/>
                    </a14:imgEffect>
                  </a14:imgLayer>
                </a14:imgProps>
              </a:ext>
              <a:ext uri="{28A0092B-C50C-407E-A947-70E740481C1C}">
                <a14:useLocalDpi xmlns:a14="http://schemas.microsoft.com/office/drawing/2010/main" val="0"/>
              </a:ext>
            </a:extLst>
          </a:blip>
          <a:srcRect/>
          <a:stretch>
            <a:fillRect/>
          </a:stretch>
        </p:blipFill>
        <p:spPr bwMode="auto">
          <a:xfrm rot="5663492" flipH="1">
            <a:off x="6181547" y="1179295"/>
            <a:ext cx="505897" cy="3789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ibiscus Losing Leaves - Learn About Leaf Drop On Hibiscus Plants |  Gardening Know How">
            <a:extLst>
              <a:ext uri="{FF2B5EF4-FFF2-40B4-BE49-F238E27FC236}">
                <a16:creationId xmlns:a16="http://schemas.microsoft.com/office/drawing/2014/main" id="{AA167B63-E39C-4ED5-B01D-ABDCFC8B9355}"/>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0000" l="10000" r="90000"/>
                    </a14:imgEffect>
                    <a14:imgEffect>
                      <a14:saturation sat="57000"/>
                    </a14:imgEffect>
                  </a14:imgLayer>
                </a14:imgProps>
              </a:ext>
              <a:ext uri="{28A0092B-C50C-407E-A947-70E740481C1C}">
                <a14:useLocalDpi xmlns:a14="http://schemas.microsoft.com/office/drawing/2010/main" val="0"/>
              </a:ext>
            </a:extLst>
          </a:blip>
          <a:srcRect/>
          <a:stretch>
            <a:fillRect/>
          </a:stretch>
        </p:blipFill>
        <p:spPr bwMode="auto">
          <a:xfrm rot="5663492" flipH="1">
            <a:off x="6868467" y="1172162"/>
            <a:ext cx="505897" cy="37893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ibiscus Losing Leaves - Learn About Leaf Drop On Hibiscus Plants |  Gardening Know How">
            <a:extLst>
              <a:ext uri="{FF2B5EF4-FFF2-40B4-BE49-F238E27FC236}">
                <a16:creationId xmlns:a16="http://schemas.microsoft.com/office/drawing/2014/main" id="{91DDA09F-BA1E-4EFF-B16A-717752E8FB4D}"/>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0000" l="10000" r="90000"/>
                    </a14:imgEffect>
                    <a14:imgEffect>
                      <a14:saturation sat="57000"/>
                    </a14:imgEffect>
                  </a14:imgLayer>
                </a14:imgProps>
              </a:ext>
              <a:ext uri="{28A0092B-C50C-407E-A947-70E740481C1C}">
                <a14:useLocalDpi xmlns:a14="http://schemas.microsoft.com/office/drawing/2010/main" val="0"/>
              </a:ext>
            </a:extLst>
          </a:blip>
          <a:srcRect/>
          <a:stretch>
            <a:fillRect/>
          </a:stretch>
        </p:blipFill>
        <p:spPr bwMode="auto">
          <a:xfrm rot="5663492" flipH="1">
            <a:off x="7421336" y="1172162"/>
            <a:ext cx="505897" cy="37893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ibiscus Losing Leaves - Learn About Leaf Drop On Hibiscus Plants |  Gardening Know How">
            <a:extLst>
              <a:ext uri="{FF2B5EF4-FFF2-40B4-BE49-F238E27FC236}">
                <a16:creationId xmlns:a16="http://schemas.microsoft.com/office/drawing/2014/main" id="{324EBA8C-1156-4BD5-BED3-C65B8FC33A91}"/>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0000" l="10000" r="90000"/>
                    </a14:imgEffect>
                    <a14:imgEffect>
                      <a14:saturation sat="57000"/>
                    </a14:imgEffect>
                  </a14:imgLayer>
                </a14:imgProps>
              </a:ext>
              <a:ext uri="{28A0092B-C50C-407E-A947-70E740481C1C}">
                <a14:useLocalDpi xmlns:a14="http://schemas.microsoft.com/office/drawing/2010/main" val="0"/>
              </a:ext>
            </a:extLst>
          </a:blip>
          <a:srcRect/>
          <a:stretch>
            <a:fillRect/>
          </a:stretch>
        </p:blipFill>
        <p:spPr bwMode="auto">
          <a:xfrm rot="5663492" flipH="1">
            <a:off x="4759331" y="1228646"/>
            <a:ext cx="505897" cy="37893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ibiscus Losing Leaves - Learn About Leaf Drop On Hibiscus Plants |  Gardening Know How">
            <a:extLst>
              <a:ext uri="{FF2B5EF4-FFF2-40B4-BE49-F238E27FC236}">
                <a16:creationId xmlns:a16="http://schemas.microsoft.com/office/drawing/2014/main" id="{C857B9D4-4840-4189-A674-F0D3FBC41A30}"/>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0000" l="10000" r="90000"/>
                    </a14:imgEffect>
                    <a14:imgEffect>
                      <a14:saturation sat="57000"/>
                    </a14:imgEffect>
                  </a14:imgLayer>
                </a14:imgProps>
              </a:ext>
              <a:ext uri="{28A0092B-C50C-407E-A947-70E740481C1C}">
                <a14:useLocalDpi xmlns:a14="http://schemas.microsoft.com/office/drawing/2010/main" val="0"/>
              </a:ext>
            </a:extLst>
          </a:blip>
          <a:srcRect/>
          <a:stretch>
            <a:fillRect/>
          </a:stretch>
        </p:blipFill>
        <p:spPr bwMode="auto">
          <a:xfrm rot="5663492" flipH="1">
            <a:off x="6449632" y="1158878"/>
            <a:ext cx="505897" cy="37893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ibiscus Losing Leaves - Learn About Leaf Drop On Hibiscus Plants |  Gardening Know How">
            <a:extLst>
              <a:ext uri="{FF2B5EF4-FFF2-40B4-BE49-F238E27FC236}">
                <a16:creationId xmlns:a16="http://schemas.microsoft.com/office/drawing/2014/main" id="{5BD0FFB6-1C9B-481F-B795-D028D233D8A7}"/>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0000" l="10000" r="90000"/>
                    </a14:imgEffect>
                    <a14:imgEffect>
                      <a14:saturation sat="57000"/>
                    </a14:imgEffect>
                  </a14:imgLayer>
                </a14:imgProps>
              </a:ext>
              <a:ext uri="{28A0092B-C50C-407E-A947-70E740481C1C}">
                <a14:useLocalDpi xmlns:a14="http://schemas.microsoft.com/office/drawing/2010/main" val="0"/>
              </a:ext>
            </a:extLst>
          </a:blip>
          <a:srcRect/>
          <a:stretch>
            <a:fillRect/>
          </a:stretch>
        </p:blipFill>
        <p:spPr bwMode="auto">
          <a:xfrm rot="1573759" flipH="1">
            <a:off x="4396553" y="1210509"/>
            <a:ext cx="505897" cy="378934"/>
          </a:xfrm>
          <a:prstGeom prst="rect">
            <a:avLst/>
          </a:prstGeom>
          <a:noFill/>
          <a:extLst>
            <a:ext uri="{909E8E84-426E-40DD-AFC4-6F175D3DCCD1}">
              <a14:hiddenFill xmlns:a14="http://schemas.microsoft.com/office/drawing/2010/main">
                <a:solidFill>
                  <a:srgbClr val="FFFFFF"/>
                </a:solidFill>
              </a14:hiddenFill>
            </a:ext>
          </a:extLst>
        </p:spPr>
      </p:pic>
      <p:pic>
        <p:nvPicPr>
          <p:cNvPr id="11" name="Звук 10">
            <a:hlinkClick r:id="" action="ppaction://media"/>
            <a:extLst>
              <a:ext uri="{FF2B5EF4-FFF2-40B4-BE49-F238E27FC236}">
                <a16:creationId xmlns:a16="http://schemas.microsoft.com/office/drawing/2014/main" id="{E88BFCF9-432F-4316-9922-4AB896E5E166}"/>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3618114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2339">
        <p15:prstTrans prst="pageCurlDouble"/>
      </p:transition>
    </mc:Choice>
    <mc:Fallback>
      <p:transition spd="slow" advTm="12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B3B4E91-A319-450E-8C43-EF3EA013C75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193743"/>
            <a:ext cx="8679966" cy="6583680"/>
          </a:xfrm>
          <a:prstGeom prst="rect">
            <a:avLst/>
          </a:prstGeom>
        </p:spPr>
      </p:pic>
      <p:pic>
        <p:nvPicPr>
          <p:cNvPr id="6" name="Рисунок 5">
            <a:extLst>
              <a:ext uri="{FF2B5EF4-FFF2-40B4-BE49-F238E27FC236}">
                <a16:creationId xmlns:a16="http://schemas.microsoft.com/office/drawing/2014/main" id="{518BC82E-601B-41AC-B5CF-CE806EAF3AB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344" b="94434" l="8594" r="89844">
                        <a14:foregroundMark x1="54883" y1="9570" x2="24512" y2="8496"/>
                        <a14:foregroundMark x1="24512" y1="8496" x2="18848" y2="14063"/>
                        <a14:foregroundMark x1="18848" y1="14063" x2="14160" y2="80566"/>
                        <a14:foregroundMark x1="14160" y1="80566" x2="16797" y2="86230"/>
                        <a14:foregroundMark x1="58301" y1="6543" x2="26172" y2="6250"/>
                        <a14:foregroundMark x1="26172" y1="6250" x2="18750" y2="8105"/>
                        <a14:foregroundMark x1="18750" y1="8105" x2="11914" y2="17188"/>
                        <a14:foregroundMark x1="11914" y1="17188" x2="10547" y2="33594"/>
                        <a14:foregroundMark x1="10547" y1="33594" x2="12305" y2="39551"/>
                        <a14:foregroundMark x1="15234" y1="8984" x2="8789" y2="71680"/>
                        <a14:foregroundMark x1="8789" y1="71680" x2="9375" y2="73340"/>
                        <a14:foregroundMark x1="15527" y1="9277" x2="25391" y2="5566"/>
                        <a14:foregroundMark x1="25391" y1="5566" x2="33301" y2="6250"/>
                        <a14:foregroundMark x1="33301" y1="6250" x2="33398" y2="6348"/>
                        <a14:foregroundMark x1="19824" y1="5762" x2="52148" y2="4883"/>
                        <a14:foregroundMark x1="52148" y1="4883" x2="61426" y2="5859"/>
                        <a14:foregroundMark x1="40039" y1="3613" x2="18652" y2="5762"/>
                        <a14:foregroundMark x1="88379" y1="3223" x2="60645" y2="6934"/>
                        <a14:foregroundMark x1="89648" y1="23438" x2="86523" y2="61816"/>
                        <a14:foregroundMark x1="75684" y1="13184" x2="71680" y2="84180"/>
                        <a14:foregroundMark x1="85156" y1="12891" x2="83105" y2="91602"/>
                        <a14:foregroundMark x1="65430" y1="87109" x2="86523" y2="94434"/>
                        <a14:foregroundMark x1="11621" y1="67773" x2="12598" y2="80762"/>
                        <a14:foregroundMark x1="12598" y1="80762" x2="15625" y2="88965"/>
                        <a14:foregroundMark x1="15625" y1="88965" x2="24219" y2="92383"/>
                        <a14:foregroundMark x1="11816" y1="8691" x2="9473" y2="56152"/>
                        <a14:foregroundMark x1="26855" y1="92090" x2="58789" y2="87793"/>
                        <a14:foregroundMark x1="86035" y1="93164" x2="67480" y2="88379"/>
                        <a14:foregroundMark x1="67480" y1="89258" x2="84570" y2="93750"/>
                        <a14:foregroundMark x1="44336" y1="3418" x2="25195" y2="2930"/>
                        <a14:foregroundMark x1="25195" y1="2930" x2="25098" y2="3125"/>
                        <a14:foregroundMark x1="85156" y1="3223" x2="88379" y2="2930"/>
                        <a14:foregroundMark x1="88379" y1="2637" x2="84082" y2="2344"/>
                        <a14:foregroundMark x1="40332" y1="2441" x2="33691" y2="2441"/>
                        <a14:backgroundMark x1="64551" y1="90430" x2="48242" y2="92871"/>
                      </a14:backgroundRemoval>
                    </a14:imgEffect>
                  </a14:imgLayer>
                </a14:imgProps>
              </a:ext>
              <a:ext uri="{28A0092B-C50C-407E-A947-70E740481C1C}">
                <a14:useLocalDpi xmlns:a14="http://schemas.microsoft.com/office/drawing/2010/main" val="0"/>
              </a:ext>
            </a:extLst>
          </a:blip>
          <a:stretch>
            <a:fillRect/>
          </a:stretch>
        </p:blipFill>
        <p:spPr>
          <a:xfrm>
            <a:off x="4311581" y="1460719"/>
            <a:ext cx="3946022" cy="3946022"/>
          </a:xfrm>
          <a:prstGeom prst="rect">
            <a:avLst/>
          </a:prstGeom>
        </p:spPr>
      </p:pic>
      <p:sp>
        <p:nvSpPr>
          <p:cNvPr id="11" name="TextBox 10">
            <a:extLst>
              <a:ext uri="{FF2B5EF4-FFF2-40B4-BE49-F238E27FC236}">
                <a16:creationId xmlns:a16="http://schemas.microsoft.com/office/drawing/2014/main" id="{296C85AD-7698-4ABE-BBC6-E659F38E03D2}"/>
              </a:ext>
            </a:extLst>
          </p:cNvPr>
          <p:cNvSpPr txBox="1"/>
          <p:nvPr/>
        </p:nvSpPr>
        <p:spPr>
          <a:xfrm>
            <a:off x="675118" y="1492230"/>
            <a:ext cx="3158053" cy="3891193"/>
          </a:xfrm>
          <a:prstGeom prst="rect">
            <a:avLst/>
          </a:prstGeom>
          <a:noFill/>
        </p:spPr>
        <p:txBody>
          <a:bodyPr wrap="square" rtlCol="0">
            <a:spAutoFit/>
          </a:bodyPr>
          <a:lstStyle/>
          <a:p>
            <a:pPr marL="0" lvl="1" algn="ct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Aber e</a:t>
            </a:r>
            <a:r>
              <a:rPr lang="en-GB"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r</a:t>
            </a: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 sieht keine Eier… Wo sind sie? Er geht die Küche und macht den Kühlschrank auf, hmm… da sind auch keine Eier. Nur eine weiße Feder…„Oje, oje, was mache ich denn jetzt…,“ überlegt er.</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12" name="Прямоугольник: скругленные углы 11">
            <a:extLst>
              <a:ext uri="{FF2B5EF4-FFF2-40B4-BE49-F238E27FC236}">
                <a16:creationId xmlns:a16="http://schemas.microsoft.com/office/drawing/2014/main" id="{6B780175-9309-433E-86C0-E38A108EBBC2}"/>
              </a:ext>
            </a:extLst>
          </p:cNvPr>
          <p:cNvSpPr/>
          <p:nvPr/>
        </p:nvSpPr>
        <p:spPr>
          <a:xfrm rot="20970185">
            <a:off x="6045647" y="4940946"/>
            <a:ext cx="538590" cy="152234"/>
          </a:xfrm>
          <a:prstGeom prst="roundRect">
            <a:avLst/>
          </a:prstGeom>
          <a:solidFill>
            <a:srgbClr val="262628"/>
          </a:solidFill>
          <a:ln>
            <a:solidFill>
              <a:srgbClr val="2626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33"/>
          </a:p>
        </p:txBody>
      </p:sp>
      <p:pic>
        <p:nvPicPr>
          <p:cNvPr id="10" name="Рисунок 9">
            <a:extLst>
              <a:ext uri="{FF2B5EF4-FFF2-40B4-BE49-F238E27FC236}">
                <a16:creationId xmlns:a16="http://schemas.microsoft.com/office/drawing/2014/main" id="{C497BAD8-0031-47BB-B53D-807D74D76C0C}"/>
              </a:ext>
            </a:extLst>
          </p:cNvPr>
          <p:cNvPicPr>
            <a:picLocks noChangeAspect="1"/>
          </p:cNvPicPr>
          <p:nvPr/>
        </p:nvPicPr>
        <p:blipFill rotWithShape="1">
          <a:blip r:embed="rId9">
            <a:extLst>
              <a:ext uri="{28A0092B-C50C-407E-A947-70E740481C1C}">
                <a14:useLocalDpi xmlns:a14="http://schemas.microsoft.com/office/drawing/2010/main" val="0"/>
              </a:ext>
            </a:extLst>
          </a:blip>
          <a:srcRect l="24508" t="11262" r="22625" b="30674"/>
          <a:stretch/>
        </p:blipFill>
        <p:spPr>
          <a:xfrm>
            <a:off x="5930020" y="1803625"/>
            <a:ext cx="2304296" cy="3579798"/>
          </a:xfrm>
          <a:prstGeom prst="rect">
            <a:avLst/>
          </a:prstGeom>
        </p:spPr>
      </p:pic>
      <p:pic>
        <p:nvPicPr>
          <p:cNvPr id="4" name="Рисунок 3">
            <a:extLst>
              <a:ext uri="{FF2B5EF4-FFF2-40B4-BE49-F238E27FC236}">
                <a16:creationId xmlns:a16="http://schemas.microsoft.com/office/drawing/2014/main" id="{83DDDDF2-D8BC-40CD-BFED-33C60EAD43D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36998" flipH="1">
            <a:off x="5253181" y="3948773"/>
            <a:ext cx="688652" cy="688652"/>
          </a:xfrm>
          <a:prstGeom prst="rect">
            <a:avLst/>
          </a:prstGeom>
        </p:spPr>
      </p:pic>
      <p:pic>
        <p:nvPicPr>
          <p:cNvPr id="8" name="Рисунок 7">
            <a:extLst>
              <a:ext uri="{FF2B5EF4-FFF2-40B4-BE49-F238E27FC236}">
                <a16:creationId xmlns:a16="http://schemas.microsoft.com/office/drawing/2014/main" id="{DF586934-02D4-4164-9CEA-1806AF71D630}"/>
              </a:ext>
            </a:extLst>
          </p:cNvPr>
          <p:cNvPicPr>
            <a:picLocks noChangeAspect="1"/>
          </p:cNvPicPr>
          <p:nvPr/>
        </p:nvPicPr>
        <p:blipFill rotWithShape="1">
          <a:blip r:embed="rId12">
            <a:duotone>
              <a:schemeClr val="accent3">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l="3423" t="79781"/>
          <a:stretch/>
        </p:blipFill>
        <p:spPr>
          <a:xfrm>
            <a:off x="5886104" y="4687287"/>
            <a:ext cx="2174791" cy="803189"/>
          </a:xfrm>
          <a:prstGeom prst="rect">
            <a:avLst/>
          </a:prstGeom>
        </p:spPr>
      </p:pic>
      <p:sp>
        <p:nvSpPr>
          <p:cNvPr id="13" name="TextBox 12">
            <a:extLst>
              <a:ext uri="{FF2B5EF4-FFF2-40B4-BE49-F238E27FC236}">
                <a16:creationId xmlns:a16="http://schemas.microsoft.com/office/drawing/2014/main" id="{883F40D3-B387-419A-9FC3-1D8D4B0E18DA}"/>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14" name="Picture 2" descr="beautiful butterfly, side view, cartoon style, Walt Disney style, no background">
            <a:extLst>
              <a:ext uri="{FF2B5EF4-FFF2-40B4-BE49-F238E27FC236}">
                <a16:creationId xmlns:a16="http://schemas.microsoft.com/office/drawing/2014/main" id="{78ACE605-B8A5-44E8-B749-5F6845D7432A}"/>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6701" t="16072" r="10752" b="18324"/>
          <a:stretch/>
        </p:blipFill>
        <p:spPr bwMode="auto">
          <a:xfrm rot="1244984">
            <a:off x="2602245" y="828717"/>
            <a:ext cx="889407" cy="536194"/>
          </a:xfrm>
          <a:prstGeom prst="rect">
            <a:avLst/>
          </a:prstGeom>
          <a:noFill/>
          <a:extLst>
            <a:ext uri="{909E8E84-426E-40DD-AFC4-6F175D3DCCD1}">
              <a14:hiddenFill xmlns:a14="http://schemas.microsoft.com/office/drawing/2010/main">
                <a:solidFill>
                  <a:srgbClr val="FFFFFF"/>
                </a:solidFill>
              </a14:hiddenFill>
            </a:ext>
          </a:extLst>
        </p:spPr>
      </p:pic>
      <p:pic>
        <p:nvPicPr>
          <p:cNvPr id="5" name="Звук 4">
            <a:hlinkClick r:id="" action="ppaction://media"/>
            <a:extLst>
              <a:ext uri="{FF2B5EF4-FFF2-40B4-BE49-F238E27FC236}">
                <a16:creationId xmlns:a16="http://schemas.microsoft.com/office/drawing/2014/main" id="{16227B7B-B993-435E-A568-133E27850617}"/>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13849484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1024">
        <p15:prstTrans prst="pageCurlDouble"/>
      </p:transition>
    </mc:Choice>
    <mc:Fallback>
      <p:transition spd="slow" advTm="21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CC92598-69F4-4530-9164-29E715306F5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6"/>
            <a:ext cx="8679966" cy="6583680"/>
          </a:xfrm>
          <a:prstGeom prst="rect">
            <a:avLst/>
          </a:prstGeom>
        </p:spPr>
      </p:pic>
      <p:pic>
        <p:nvPicPr>
          <p:cNvPr id="7" name="Рисунок 6">
            <a:extLst>
              <a:ext uri="{FF2B5EF4-FFF2-40B4-BE49-F238E27FC236}">
                <a16:creationId xmlns:a16="http://schemas.microsoft.com/office/drawing/2014/main" id="{226272F4-E88E-4D8F-BDFD-CDDCE0F2B46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762550">
            <a:off x="1022418" y="1054095"/>
            <a:ext cx="476800" cy="476800"/>
          </a:xfrm>
          <a:prstGeom prst="rect">
            <a:avLst/>
          </a:prstGeom>
        </p:spPr>
      </p:pic>
      <p:sp>
        <p:nvSpPr>
          <p:cNvPr id="6" name="TextBox 5">
            <a:extLst>
              <a:ext uri="{FF2B5EF4-FFF2-40B4-BE49-F238E27FC236}">
                <a16:creationId xmlns:a16="http://schemas.microsoft.com/office/drawing/2014/main" id="{A83CD2CE-0379-4056-81B9-5A5946AC8B6F}"/>
              </a:ext>
            </a:extLst>
          </p:cNvPr>
          <p:cNvSpPr txBox="1"/>
          <p:nvPr/>
        </p:nvSpPr>
        <p:spPr>
          <a:xfrm>
            <a:off x="655807" y="2268822"/>
            <a:ext cx="2754539" cy="2276777"/>
          </a:xfrm>
          <a:prstGeom prst="rect">
            <a:avLst/>
          </a:prstGeom>
          <a:noFill/>
        </p:spPr>
        <p:txBody>
          <a:bodyPr wrap="square" rtlCol="0">
            <a:spAutoFit/>
          </a:bodyPr>
          <a:lstStyle/>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Aha! Tilli hat eine Idee! Er muss  seinen Freund Willi besuchen. Bestimmt hat Willi Eier!</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8" name="Рисунок 7">
            <a:extLst>
              <a:ext uri="{FF2B5EF4-FFF2-40B4-BE49-F238E27FC236}">
                <a16:creationId xmlns:a16="http://schemas.microsoft.com/office/drawing/2014/main" id="{693D9A79-041B-4E01-BF8F-D523D8BE8AD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116682">
            <a:off x="1938701" y="4457584"/>
            <a:ext cx="882492" cy="882492"/>
          </a:xfrm>
          <a:prstGeom prst="rect">
            <a:avLst/>
          </a:prstGeom>
        </p:spPr>
      </p:pic>
      <p:pic>
        <p:nvPicPr>
          <p:cNvPr id="11" name="Рисунок 10">
            <a:extLst>
              <a:ext uri="{FF2B5EF4-FFF2-40B4-BE49-F238E27FC236}">
                <a16:creationId xmlns:a16="http://schemas.microsoft.com/office/drawing/2014/main" id="{D1C4EEF6-F7F6-4CEE-A3DC-0B881121AA2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344" b="94434" l="8594" r="89844">
                        <a14:foregroundMark x1="54883" y1="9570" x2="24512" y2="8496"/>
                        <a14:foregroundMark x1="24512" y1="8496" x2="18848" y2="14063"/>
                        <a14:foregroundMark x1="18848" y1="14063" x2="14160" y2="80566"/>
                        <a14:foregroundMark x1="14160" y1="80566" x2="16797" y2="86230"/>
                        <a14:foregroundMark x1="58301" y1="6543" x2="26172" y2="6250"/>
                        <a14:foregroundMark x1="26172" y1="6250" x2="18750" y2="8105"/>
                        <a14:foregroundMark x1="18750" y1="8105" x2="11914" y2="17188"/>
                        <a14:foregroundMark x1="11914" y1="17188" x2="10547" y2="33594"/>
                        <a14:foregroundMark x1="10547" y1="33594" x2="12305" y2="39551"/>
                        <a14:foregroundMark x1="15234" y1="8984" x2="8789" y2="71680"/>
                        <a14:foregroundMark x1="8789" y1="71680" x2="9375" y2="73340"/>
                        <a14:foregroundMark x1="15527" y1="9277" x2="25391" y2="5566"/>
                        <a14:foregroundMark x1="25391" y1="5566" x2="33301" y2="6250"/>
                        <a14:foregroundMark x1="33301" y1="6250" x2="33398" y2="6348"/>
                        <a14:foregroundMark x1="19824" y1="5762" x2="52148" y2="4883"/>
                        <a14:foregroundMark x1="52148" y1="4883" x2="61426" y2="5859"/>
                        <a14:foregroundMark x1="40039" y1="3613" x2="18652" y2="5762"/>
                        <a14:foregroundMark x1="88379" y1="3223" x2="60645" y2="6934"/>
                        <a14:foregroundMark x1="89648" y1="23438" x2="86523" y2="61816"/>
                        <a14:foregroundMark x1="75684" y1="13184" x2="71680" y2="84180"/>
                        <a14:foregroundMark x1="85156" y1="12891" x2="83105" y2="91602"/>
                        <a14:foregroundMark x1="65430" y1="87109" x2="86523" y2="94434"/>
                        <a14:foregroundMark x1="11621" y1="67773" x2="12598" y2="80762"/>
                        <a14:foregroundMark x1="12598" y1="80762" x2="15625" y2="88965"/>
                        <a14:foregroundMark x1="15625" y1="88965" x2="24219" y2="92383"/>
                        <a14:foregroundMark x1="11816" y1="8691" x2="9473" y2="56152"/>
                        <a14:foregroundMark x1="26855" y1="92090" x2="58789" y2="87793"/>
                        <a14:foregroundMark x1="86035" y1="93164" x2="67480" y2="88379"/>
                        <a14:foregroundMark x1="67480" y1="89258" x2="84570" y2="93750"/>
                        <a14:foregroundMark x1="44336" y1="3418" x2="25195" y2="2930"/>
                        <a14:foregroundMark x1="25195" y1="2930" x2="25098" y2="3125"/>
                        <a14:foregroundMark x1="85156" y1="3223" x2="88379" y2="2930"/>
                        <a14:foregroundMark x1="88379" y1="2637" x2="84082" y2="2344"/>
                        <a14:foregroundMark x1="40820" y1="2344" x2="30762" y2="2344"/>
                        <a14:backgroundMark x1="64551" y1="90430" x2="48242" y2="92871"/>
                      </a14:backgroundRemoval>
                    </a14:imgEffect>
                  </a14:imgLayer>
                </a14:imgProps>
              </a:ext>
              <a:ext uri="{28A0092B-C50C-407E-A947-70E740481C1C}">
                <a14:useLocalDpi xmlns:a14="http://schemas.microsoft.com/office/drawing/2010/main" val="0"/>
              </a:ext>
            </a:extLst>
          </a:blip>
          <a:stretch>
            <a:fillRect/>
          </a:stretch>
        </p:blipFill>
        <p:spPr>
          <a:xfrm>
            <a:off x="4010105" y="1302315"/>
            <a:ext cx="3946022" cy="3946022"/>
          </a:xfrm>
          <a:prstGeom prst="rect">
            <a:avLst/>
          </a:prstGeom>
        </p:spPr>
      </p:pic>
      <p:sp>
        <p:nvSpPr>
          <p:cNvPr id="12" name="Прямоугольник: скругленные углы 11">
            <a:extLst>
              <a:ext uri="{FF2B5EF4-FFF2-40B4-BE49-F238E27FC236}">
                <a16:creationId xmlns:a16="http://schemas.microsoft.com/office/drawing/2014/main" id="{2F5603A6-27E3-4E0E-AC50-0604A3898888}"/>
              </a:ext>
            </a:extLst>
          </p:cNvPr>
          <p:cNvSpPr/>
          <p:nvPr/>
        </p:nvSpPr>
        <p:spPr>
          <a:xfrm rot="20970185">
            <a:off x="5792619" y="4824148"/>
            <a:ext cx="538590" cy="100804"/>
          </a:xfrm>
          <a:prstGeom prst="roundRect">
            <a:avLst/>
          </a:prstGeom>
          <a:solidFill>
            <a:srgbClr val="262628"/>
          </a:solidFill>
          <a:ln>
            <a:solidFill>
              <a:srgbClr val="2626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33"/>
          </a:p>
        </p:txBody>
      </p:sp>
      <p:pic>
        <p:nvPicPr>
          <p:cNvPr id="10" name="Рисунок 9">
            <a:extLst>
              <a:ext uri="{FF2B5EF4-FFF2-40B4-BE49-F238E27FC236}">
                <a16:creationId xmlns:a16="http://schemas.microsoft.com/office/drawing/2014/main" id="{14E1274B-6402-4537-8887-8EFA83731BC2}"/>
              </a:ext>
            </a:extLst>
          </p:cNvPr>
          <p:cNvPicPr>
            <a:picLocks noChangeAspect="1"/>
          </p:cNvPicPr>
          <p:nvPr/>
        </p:nvPicPr>
        <p:blipFill rotWithShape="1">
          <a:blip r:embed="rId13">
            <a:extLst>
              <a:ext uri="{28A0092B-C50C-407E-A947-70E740481C1C}">
                <a14:useLocalDpi xmlns:a14="http://schemas.microsoft.com/office/drawing/2010/main" val="0"/>
              </a:ext>
            </a:extLst>
          </a:blip>
          <a:srcRect l="24657" t="12023" r="15914" b="29939"/>
          <a:stretch/>
        </p:blipFill>
        <p:spPr>
          <a:xfrm>
            <a:off x="5400367" y="1702051"/>
            <a:ext cx="2663123" cy="3678847"/>
          </a:xfrm>
          <a:prstGeom prst="rect">
            <a:avLst/>
          </a:prstGeom>
        </p:spPr>
      </p:pic>
      <p:pic>
        <p:nvPicPr>
          <p:cNvPr id="9" name="Рисунок 8">
            <a:extLst>
              <a:ext uri="{FF2B5EF4-FFF2-40B4-BE49-F238E27FC236}">
                <a16:creationId xmlns:a16="http://schemas.microsoft.com/office/drawing/2014/main" id="{8FA42E5B-3B82-4279-9F82-7956506CF0F6}"/>
              </a:ext>
            </a:extLst>
          </p:cNvPr>
          <p:cNvPicPr>
            <a:picLocks noChangeAspect="1"/>
          </p:cNvPicPr>
          <p:nvPr/>
        </p:nvPicPr>
        <p:blipFill rotWithShape="1">
          <a:blip r:embed="rId14">
            <a:duotone>
              <a:schemeClr val="accent3">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5"/>
              </a:ext>
            </a:extLst>
          </a:blip>
          <a:srcRect l="3423" t="79781"/>
          <a:stretch/>
        </p:blipFill>
        <p:spPr>
          <a:xfrm>
            <a:off x="5540901" y="4601497"/>
            <a:ext cx="2174791" cy="803189"/>
          </a:xfrm>
          <a:prstGeom prst="rect">
            <a:avLst/>
          </a:prstGeom>
        </p:spPr>
      </p:pic>
      <p:sp>
        <p:nvSpPr>
          <p:cNvPr id="13" name="TextBox 12">
            <a:extLst>
              <a:ext uri="{FF2B5EF4-FFF2-40B4-BE49-F238E27FC236}">
                <a16:creationId xmlns:a16="http://schemas.microsoft.com/office/drawing/2014/main" id="{2FED37D0-E1CC-4350-9840-6D3D0EE35EC8}"/>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14" name="Рисунок 13">
            <a:extLst>
              <a:ext uri="{FF2B5EF4-FFF2-40B4-BE49-F238E27FC236}">
                <a16:creationId xmlns:a16="http://schemas.microsoft.com/office/drawing/2014/main" id="{759C65E9-72E0-4931-B22A-537F4C1837F7}"/>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36998" flipH="1">
            <a:off x="5023176" y="3755462"/>
            <a:ext cx="688652" cy="688652"/>
          </a:xfrm>
          <a:prstGeom prst="rect">
            <a:avLst/>
          </a:prstGeom>
        </p:spPr>
      </p:pic>
      <p:pic>
        <p:nvPicPr>
          <p:cNvPr id="3" name="Звук 2">
            <a:hlinkClick r:id="" action="ppaction://media"/>
            <a:extLst>
              <a:ext uri="{FF2B5EF4-FFF2-40B4-BE49-F238E27FC236}">
                <a16:creationId xmlns:a16="http://schemas.microsoft.com/office/drawing/2014/main" id="{BE06C466-EF14-4375-A6EE-3DC4F0389B0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14419966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9808">
        <p15:prstTrans prst="pageCurlDouble"/>
      </p:transition>
    </mc:Choice>
    <mc:Fallback>
      <p:transition spd="slow" advTm="98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951B645C-E011-48DB-960D-2DA2CCF2223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l="5482" t="830" r="4642" b="6059"/>
          <a:stretch/>
        </p:blipFill>
        <p:spPr>
          <a:xfrm>
            <a:off x="56047" y="-219456"/>
            <a:ext cx="8679966" cy="6583680"/>
          </a:xfrm>
          <a:prstGeom prst="rect">
            <a:avLst/>
          </a:prstGeom>
        </p:spPr>
      </p:pic>
      <p:sp>
        <p:nvSpPr>
          <p:cNvPr id="6" name="TextBox 5">
            <a:extLst>
              <a:ext uri="{FF2B5EF4-FFF2-40B4-BE49-F238E27FC236}">
                <a16:creationId xmlns:a16="http://schemas.microsoft.com/office/drawing/2014/main" id="{C66AC404-41FC-4F08-B441-018FB02694B0}"/>
              </a:ext>
            </a:extLst>
          </p:cNvPr>
          <p:cNvSpPr txBox="1"/>
          <p:nvPr/>
        </p:nvSpPr>
        <p:spPr>
          <a:xfrm>
            <a:off x="537524" y="1870530"/>
            <a:ext cx="2902505" cy="3015826"/>
          </a:xfrm>
          <a:prstGeom prst="rect">
            <a:avLst/>
          </a:prstGeom>
          <a:noFill/>
        </p:spPr>
        <p:txBody>
          <a:bodyPr wrap="square" rtlCol="0">
            <a:spAutoFit/>
          </a:bodyPr>
          <a:lstStyle/>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Tilli geht zu Willi. Überall sind die Schneeglöckchen. In den Bäumen erwachen die grünen Blätter. Tilli ist sehr glücklich.</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7" name="Рисунок 6">
            <a:extLst>
              <a:ext uri="{FF2B5EF4-FFF2-40B4-BE49-F238E27FC236}">
                <a16:creationId xmlns:a16="http://schemas.microsoft.com/office/drawing/2014/main" id="{561A15AE-DC43-4CBF-94F6-42650CFC8B4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1762550">
            <a:off x="806765" y="1101214"/>
            <a:ext cx="476800" cy="476800"/>
          </a:xfrm>
          <a:prstGeom prst="rect">
            <a:avLst/>
          </a:prstGeom>
        </p:spPr>
      </p:pic>
      <p:pic>
        <p:nvPicPr>
          <p:cNvPr id="2" name="Image__1_Attachment_seed8041090030535627268">
            <a:hlinkClick r:id="" action="ppaction://media"/>
            <a:extLst>
              <a:ext uri="{FF2B5EF4-FFF2-40B4-BE49-F238E27FC236}">
                <a16:creationId xmlns:a16="http://schemas.microsoft.com/office/drawing/2014/main" id="{7B44B3C7-E25E-40E3-B7C3-86851597C224}"/>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3638652" y="1005238"/>
            <a:ext cx="4376887" cy="4376887"/>
          </a:xfrm>
          <a:prstGeom prst="rect">
            <a:avLst/>
          </a:prstGeom>
          <a:effectLst>
            <a:glow rad="127000">
              <a:srgbClr val="F6C5CA"/>
            </a:glow>
          </a:effectLst>
        </p:spPr>
      </p:pic>
      <p:pic>
        <p:nvPicPr>
          <p:cNvPr id="5" name="Рисунок 4">
            <a:extLst>
              <a:ext uri="{FF2B5EF4-FFF2-40B4-BE49-F238E27FC236}">
                <a16:creationId xmlns:a16="http://schemas.microsoft.com/office/drawing/2014/main" id="{ECD83FC1-82EB-438E-B96C-C308AE46080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9004" b="98340" l="2148" r="89844">
                        <a14:foregroundMark x1="4785" y1="90820" x2="7813" y2="85352"/>
                        <a14:foregroundMark x1="14844" y1="90234" x2="13770" y2="79785"/>
                        <a14:foregroundMark x1="10742" y1="95313" x2="10742" y2="83105"/>
                        <a14:foregroundMark x1="5371" y1="95313" x2="2344" y2="86621"/>
                        <a14:foregroundMark x1="5566" y1="82227" x2="5566" y2="72852"/>
                        <a14:foregroundMark x1="5566" y1="72852" x2="5566" y2="72852"/>
                        <a14:foregroundMark x1="12988" y1="98340" x2="14063" y2="91504"/>
                        <a14:foregroundMark x1="3223" y1="86621" x2="2148" y2="73730"/>
                        <a14:foregroundMark x1="2148" y1="73730" x2="2148" y2="73730"/>
                        <a14:foregroundMark x1="23730" y1="80273" x2="11230" y2="69434"/>
                        <a14:foregroundMark x1="11230" y1="69434" x2="11230" y2="69434"/>
                        <a14:foregroundMark x1="6641" y1="74512" x2="6445" y2="68652"/>
                        <a14:backgroundMark x1="30664" y1="71289" x2="34863" y2="87012"/>
                        <a14:backgroundMark x1="34863" y1="87012" x2="32813" y2="98828"/>
                        <a14:backgroundMark x1="38867" y1="65723" x2="77930" y2="89258"/>
                        <a14:backgroundMark x1="52441" y1="58301" x2="91504" y2="80273"/>
                        <a14:backgroundMark x1="65820" y1="65723" x2="63281" y2="94922"/>
                        <a14:backgroundMark x1="63281" y1="94922" x2="64063" y2="99023"/>
                      </a14:backgroundRemoval>
                    </a14:imgEffect>
                  </a14:imgLayer>
                </a14:imgProps>
              </a:ext>
            </a:extLst>
          </a:blip>
          <a:srcRect t="64542" r="68061"/>
          <a:stretch/>
        </p:blipFill>
        <p:spPr>
          <a:xfrm>
            <a:off x="3638652" y="4059472"/>
            <a:ext cx="1072511" cy="1247770"/>
          </a:xfrm>
          <a:prstGeom prst="rect">
            <a:avLst/>
          </a:prstGeom>
          <a:effectLst>
            <a:glow rad="127000">
              <a:srgbClr val="F6C5CA">
                <a:alpha val="0"/>
              </a:srgbClr>
            </a:glow>
          </a:effectLst>
        </p:spPr>
      </p:pic>
      <p:pic>
        <p:nvPicPr>
          <p:cNvPr id="4" name="Рисунок 3">
            <a:extLst>
              <a:ext uri="{FF2B5EF4-FFF2-40B4-BE49-F238E27FC236}">
                <a16:creationId xmlns:a16="http://schemas.microsoft.com/office/drawing/2014/main" id="{E381F55F-4863-45E6-9EB1-3961D808FAC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9004" b="98340" l="2148" r="89844">
                        <a14:foregroundMark x1="4785" y1="90820" x2="7813" y2="85352"/>
                        <a14:foregroundMark x1="14844" y1="90234" x2="13770" y2="79785"/>
                        <a14:foregroundMark x1="10742" y1="95313" x2="10742" y2="83105"/>
                        <a14:foregroundMark x1="5371" y1="95313" x2="2344" y2="86621"/>
                        <a14:foregroundMark x1="5566" y1="82227" x2="5566" y2="72852"/>
                        <a14:foregroundMark x1="5566" y1="72852" x2="5566" y2="72852"/>
                        <a14:foregroundMark x1="12988" y1="98340" x2="14063" y2="91504"/>
                        <a14:foregroundMark x1="3223" y1="86621" x2="2148" y2="73730"/>
                        <a14:foregroundMark x1="2148" y1="73730" x2="2148" y2="73730"/>
                        <a14:foregroundMark x1="23730" y1="80273" x2="11230" y2="69434"/>
                        <a14:foregroundMark x1="11230" y1="69434" x2="11230" y2="69434"/>
                        <a14:foregroundMark x1="6641" y1="74512" x2="6445" y2="68652"/>
                        <a14:backgroundMark x1="30664" y1="71289" x2="34863" y2="87012"/>
                        <a14:backgroundMark x1="34863" y1="87012" x2="32813" y2="98828"/>
                        <a14:backgroundMark x1="38867" y1="65723" x2="77930" y2="89258"/>
                        <a14:backgroundMark x1="52441" y1="58301" x2="91504" y2="80273"/>
                        <a14:backgroundMark x1="65820" y1="65723" x2="63281" y2="94922"/>
                        <a14:backgroundMark x1="63281" y1="94922" x2="64063" y2="99023"/>
                      </a14:backgroundRemoval>
                    </a14:imgEffect>
                  </a14:imgLayer>
                </a14:imgProps>
              </a:ext>
            </a:extLst>
          </a:blip>
          <a:srcRect t="64542" r="68061"/>
          <a:stretch/>
        </p:blipFill>
        <p:spPr>
          <a:xfrm>
            <a:off x="7303265" y="4134355"/>
            <a:ext cx="1072511" cy="1247770"/>
          </a:xfrm>
          <a:prstGeom prst="rect">
            <a:avLst/>
          </a:prstGeom>
          <a:effectLst>
            <a:glow rad="127000">
              <a:srgbClr val="F6C5CA">
                <a:alpha val="0"/>
              </a:srgbClr>
            </a:glow>
          </a:effectLst>
        </p:spPr>
      </p:pic>
      <p:sp>
        <p:nvSpPr>
          <p:cNvPr id="9" name="TextBox 8">
            <a:extLst>
              <a:ext uri="{FF2B5EF4-FFF2-40B4-BE49-F238E27FC236}">
                <a16:creationId xmlns:a16="http://schemas.microsoft.com/office/drawing/2014/main" id="{E75A9F70-1F76-4098-8647-1ACF1179A653}"/>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10" name="Звук 9">
            <a:hlinkClick r:id="" action="ppaction://media"/>
            <a:extLst>
              <a:ext uri="{FF2B5EF4-FFF2-40B4-BE49-F238E27FC236}">
                <a16:creationId xmlns:a16="http://schemas.microsoft.com/office/drawing/2014/main" id="{8CE184B9-2D2C-4555-84C5-CF8EB8DB4B00}"/>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8113713" y="5929313"/>
            <a:ext cx="406400" cy="406400"/>
          </a:xfrm>
          <a:prstGeom prst="rect">
            <a:avLst/>
          </a:prstGeom>
        </p:spPr>
      </p:pic>
    </p:spTree>
    <p:custDataLst>
      <p:tags r:id="rId1"/>
    </p:custDataLst>
    <p:extLst>
      <p:ext uri="{BB962C8B-B14F-4D97-AF65-F5344CB8AC3E}">
        <p14:creationId xmlns:p14="http://schemas.microsoft.com/office/powerpoint/2010/main" val="35327342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1689">
        <p15:prstTrans prst="pageCurlDouble"/>
      </p:transition>
    </mc:Choice>
    <mc:Fallback>
      <p:transition spd="slow" advTm="116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7210" objId="2"/>
        <p14:stopEvt time="10169"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CC92598-69F4-4530-9164-29E715306F5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6"/>
            <a:ext cx="8679966" cy="6583680"/>
          </a:xfrm>
          <a:prstGeom prst="rect">
            <a:avLst/>
          </a:prstGeom>
        </p:spPr>
      </p:pic>
      <p:pic>
        <p:nvPicPr>
          <p:cNvPr id="3074" name="Picture 2">
            <a:extLst>
              <a:ext uri="{FF2B5EF4-FFF2-40B4-BE49-F238E27FC236}">
                <a16:creationId xmlns:a16="http://schemas.microsoft.com/office/drawing/2014/main" id="{1DCF3A5F-162F-429A-8C75-3252C4A5DC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803" t="10502" b="2860"/>
          <a:stretch/>
        </p:blipFill>
        <p:spPr bwMode="auto">
          <a:xfrm>
            <a:off x="3591326" y="1130968"/>
            <a:ext cx="4524744" cy="4655914"/>
          </a:xfrm>
          <a:prstGeom prst="rect">
            <a:avLst/>
          </a:prstGeom>
          <a:noFill/>
          <a:effectLst>
            <a:glow rad="127000">
              <a:srgbClr val="F6C5CA"/>
            </a:glow>
          </a:effectLst>
          <a:extLst>
            <a:ext uri="{909E8E84-426E-40DD-AFC4-6F175D3DCCD1}">
              <a14:hiddenFill xmlns:a14="http://schemas.microsoft.com/office/drawing/2010/main">
                <a:solidFill>
                  <a:srgbClr val="FFFFFF"/>
                </a:solidFill>
              </a14:hiddenFill>
            </a:ext>
          </a:extLst>
        </p:spPr>
      </p:pic>
      <p:grpSp>
        <p:nvGrpSpPr>
          <p:cNvPr id="11" name="Группа 10">
            <a:extLst>
              <a:ext uri="{FF2B5EF4-FFF2-40B4-BE49-F238E27FC236}">
                <a16:creationId xmlns:a16="http://schemas.microsoft.com/office/drawing/2014/main" id="{6F882865-FD69-4708-936F-E301E7476C80}"/>
              </a:ext>
            </a:extLst>
          </p:cNvPr>
          <p:cNvGrpSpPr/>
          <p:nvPr/>
        </p:nvGrpSpPr>
        <p:grpSpPr>
          <a:xfrm>
            <a:off x="4125037" y="2749600"/>
            <a:ext cx="1601425" cy="2190923"/>
            <a:chOff x="3873473" y="2533854"/>
            <a:chExt cx="1601425" cy="2190923"/>
          </a:xfrm>
        </p:grpSpPr>
        <p:pic>
          <p:nvPicPr>
            <p:cNvPr id="12" name="Рисунок 11">
              <a:extLst>
                <a:ext uri="{FF2B5EF4-FFF2-40B4-BE49-F238E27FC236}">
                  <a16:creationId xmlns:a16="http://schemas.microsoft.com/office/drawing/2014/main" id="{65B51A96-40E8-47A0-BA8D-9378B1BF6C2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7505" t="25406" r="19685" b="14717"/>
            <a:stretch/>
          </p:blipFill>
          <p:spPr>
            <a:xfrm flipH="1">
              <a:off x="3873473" y="2533854"/>
              <a:ext cx="1445001" cy="2157093"/>
            </a:xfrm>
            <a:prstGeom prst="rect">
              <a:avLst/>
            </a:prstGeom>
          </p:spPr>
        </p:pic>
        <p:pic>
          <p:nvPicPr>
            <p:cNvPr id="13" name="Рисунок 12">
              <a:extLst>
                <a:ext uri="{FF2B5EF4-FFF2-40B4-BE49-F238E27FC236}">
                  <a16:creationId xmlns:a16="http://schemas.microsoft.com/office/drawing/2014/main" id="{0A3CA701-A985-4CBE-8773-141E966DBCE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15430" y1="80566" x2="23633" y2="83984"/>
                          <a14:backgroundMark x1="23633" y1="83984" x2="24902" y2="85840"/>
                          <a14:backgroundMark x1="48242" y1="81250" x2="41504" y2="87793"/>
                          <a14:backgroundMark x1="46191" y1="78516" x2="45215" y2="80957"/>
                          <a14:backgroundMark x1="45605" y1="77148" x2="46191" y2="78516"/>
                        </a14:backgroundRemoval>
                      </a14:imgEffect>
                    </a14:imgLayer>
                  </a14:imgProps>
                </a:ext>
              </a:extLst>
            </a:blip>
            <a:stretch>
              <a:fillRect/>
            </a:stretch>
          </p:blipFill>
          <p:spPr>
            <a:xfrm rot="9064986">
              <a:off x="4221190" y="3861706"/>
              <a:ext cx="1253708" cy="863071"/>
            </a:xfrm>
            <a:prstGeom prst="rect">
              <a:avLst/>
            </a:prstGeom>
          </p:spPr>
        </p:pic>
      </p:grpSp>
      <p:sp>
        <p:nvSpPr>
          <p:cNvPr id="14" name="TextBox 13">
            <a:extLst>
              <a:ext uri="{FF2B5EF4-FFF2-40B4-BE49-F238E27FC236}">
                <a16:creationId xmlns:a16="http://schemas.microsoft.com/office/drawing/2014/main" id="{D3EFB1A1-AD50-4F13-B85B-59BCD5D60979}"/>
              </a:ext>
            </a:extLst>
          </p:cNvPr>
          <p:cNvSpPr txBox="1"/>
          <p:nvPr/>
        </p:nvSpPr>
        <p:spPr>
          <a:xfrm>
            <a:off x="477486" y="1749315"/>
            <a:ext cx="2883335" cy="3960058"/>
          </a:xfrm>
          <a:prstGeom prst="rect">
            <a:avLst/>
          </a:prstGeom>
          <a:noFill/>
        </p:spPr>
        <p:txBody>
          <a:bodyPr wrap="square" rtlCol="0">
            <a:spAutoFit/>
          </a:bodyPr>
          <a:lstStyle/>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Willi ist zu Hause. Er sitzt auf dem Sofa und liest ein Buch. Plötzlich klopft es. „Wahrscheinlich ist es Tilli!”, denkt Willi.</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ctr">
              <a:lnSpc>
                <a:spcPct val="107000"/>
              </a:lnSpc>
              <a:spcAft>
                <a:spcPts val="800"/>
              </a:spcAft>
            </a:pP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just">
              <a:lnSpc>
                <a:spcPct val="107000"/>
              </a:lnSpc>
              <a:spcAft>
                <a:spcPts val="800"/>
              </a:spcAft>
            </a:pPr>
            <a:endParaRPr lang="ru-RU" sz="2244" dirty="0">
              <a:solidFill>
                <a:srgbClr val="552579"/>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15" name="Рисунок 14">
            <a:extLst>
              <a:ext uri="{FF2B5EF4-FFF2-40B4-BE49-F238E27FC236}">
                <a16:creationId xmlns:a16="http://schemas.microsoft.com/office/drawing/2014/main" id="{B97770B1-AF3F-465C-980E-55B8F6B5A97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373219">
            <a:off x="1796594" y="881878"/>
            <a:ext cx="827760" cy="827760"/>
          </a:xfrm>
          <a:prstGeom prst="rect">
            <a:avLst/>
          </a:prstGeom>
        </p:spPr>
      </p:pic>
      <p:sp>
        <p:nvSpPr>
          <p:cNvPr id="9" name="TextBox 8">
            <a:extLst>
              <a:ext uri="{FF2B5EF4-FFF2-40B4-BE49-F238E27FC236}">
                <a16:creationId xmlns:a16="http://schemas.microsoft.com/office/drawing/2014/main" id="{58B3B5D3-CC3C-4354-A649-DDAF21B93220}"/>
              </a:ext>
            </a:extLst>
          </p:cNvPr>
          <p:cNvSpPr txBox="1"/>
          <p:nvPr/>
        </p:nvSpPr>
        <p:spPr>
          <a:xfrm>
            <a:off x="477486" y="658609"/>
            <a:ext cx="1022451" cy="215444"/>
          </a:xfrm>
          <a:prstGeom prst="rect">
            <a:avLst/>
          </a:prstGeom>
          <a:noFill/>
        </p:spPr>
        <p:txBody>
          <a:bodyPr wrap="square">
            <a:spAutoFit/>
          </a:bodyPr>
          <a:lstStyle/>
          <a:p>
            <a:r>
              <a:rPr lang="de-DE" sz="800" dirty="0">
                <a:solidFill>
                  <a:srgbClr val="F8D0D4"/>
                </a:solidFill>
                <a:latin typeface="Georgia" panose="02040502050405020303" pitchFamily="18" charset="0"/>
              </a:rPr>
              <a:t>Inna Kotschnewa</a:t>
            </a:r>
          </a:p>
        </p:txBody>
      </p:sp>
      <p:pic>
        <p:nvPicPr>
          <p:cNvPr id="3" name="Звук 2">
            <a:hlinkClick r:id="" action="ppaction://media"/>
            <a:extLst>
              <a:ext uri="{FF2B5EF4-FFF2-40B4-BE49-F238E27FC236}">
                <a16:creationId xmlns:a16="http://schemas.microsoft.com/office/drawing/2014/main" id="{AF038D69-0021-46BC-BF87-74886319AA8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40477413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3384">
        <p15:prstTrans prst="pageCurlDouble"/>
      </p:transition>
    </mc:Choice>
    <mc:Fallback>
      <p:transition spd="slow" advTm="133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30000"/>
          </a:schemeClr>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CC92598-69F4-4530-9164-29E715306F5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78" b="94161" l="6146" r="93750">
                        <a14:foregroundMark x1="6979" y1="10000" x2="6719" y2="28613"/>
                        <a14:foregroundMark x1="6719" y1="28613" x2="6719" y2="28613"/>
                        <a14:foregroundMark x1="8958" y1="10803" x2="24375" y2="10073"/>
                        <a14:foregroundMark x1="24375" y1="10073" x2="29271" y2="10584"/>
                        <a14:foregroundMark x1="36250" y1="9416" x2="45469" y2="10219"/>
                        <a14:foregroundMark x1="49688" y1="9197" x2="68802" y2="9635"/>
                        <a14:foregroundMark x1="68802" y1="9635" x2="78125" y2="9270"/>
                        <a14:foregroundMark x1="78125" y1="9270" x2="90104" y2="10584"/>
                        <a14:foregroundMark x1="91771" y1="10000" x2="93750" y2="33212"/>
                        <a14:foregroundMark x1="93750" y1="33212" x2="93177" y2="43504"/>
                        <a14:foregroundMark x1="92917" y1="45912" x2="93073" y2="83212"/>
                        <a14:foregroundMark x1="93073" y1="83212" x2="93333" y2="84526"/>
                        <a14:foregroundMark x1="6979" y1="27226" x2="6146" y2="62117"/>
                        <a14:foregroundMark x1="6146" y1="62117" x2="6458" y2="63942"/>
                        <a14:foregroundMark x1="7396" y1="66277" x2="6146" y2="83942"/>
                        <a14:foregroundMark x1="6146" y1="83942" x2="9010" y2="92920"/>
                        <a14:foregroundMark x1="9010" y1="92920" x2="12760" y2="92774"/>
                        <a14:foregroundMark x1="14531" y1="91533" x2="25625" y2="91168"/>
                        <a14:foregroundMark x1="25625" y1="91168" x2="43385" y2="92190"/>
                        <a14:foregroundMark x1="48698" y1="90949" x2="74531" y2="94161"/>
                        <a14:foregroundMark x1="74531" y1="94161" x2="82813" y2="92555"/>
                        <a14:foregroundMark x1="43385" y1="92336" x2="50781" y2="9255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5482" t="830" r="4642" b="6059"/>
          <a:stretch/>
        </p:blipFill>
        <p:spPr>
          <a:xfrm>
            <a:off x="56047" y="-219456"/>
            <a:ext cx="8679966" cy="6583680"/>
          </a:xfrm>
          <a:prstGeom prst="rect">
            <a:avLst/>
          </a:prstGeom>
        </p:spPr>
      </p:pic>
      <p:sp>
        <p:nvSpPr>
          <p:cNvPr id="6" name="TextBox 5">
            <a:extLst>
              <a:ext uri="{FF2B5EF4-FFF2-40B4-BE49-F238E27FC236}">
                <a16:creationId xmlns:a16="http://schemas.microsoft.com/office/drawing/2014/main" id="{6CE65352-CEE2-4683-890D-389775B876D2}"/>
              </a:ext>
            </a:extLst>
          </p:cNvPr>
          <p:cNvSpPr txBox="1"/>
          <p:nvPr/>
        </p:nvSpPr>
        <p:spPr>
          <a:xfrm>
            <a:off x="519025" y="1556810"/>
            <a:ext cx="3150538" cy="4329583"/>
          </a:xfrm>
          <a:prstGeom prst="rect">
            <a:avLst/>
          </a:prstGeom>
          <a:noFill/>
        </p:spPr>
        <p:txBody>
          <a:bodyPr wrap="square" rtlCol="0">
            <a:spAutoFit/>
          </a:bodyPr>
          <a:lstStyle/>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„Hallo, Tilli! Ich bin froh, dich zu sehen!”, sagt Willi. </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ctr">
              <a:lnSpc>
                <a:spcPct val="107000"/>
              </a:lnSpc>
              <a:spcAft>
                <a:spcPts val="800"/>
              </a:spcAft>
            </a:pPr>
            <a:r>
              <a:rPr lang="de-DE" sz="2244" dirty="0">
                <a:solidFill>
                  <a:srgbClr val="7030A0"/>
                </a:solidFill>
                <a:latin typeface="Verdana" panose="020B0604030504040204" pitchFamily="34" charset="0"/>
                <a:ea typeface="Verdana" panose="020B0604030504040204" pitchFamily="34" charset="0"/>
                <a:cs typeface="Times New Roman" panose="02020603050405020304" pitchFamily="18" charset="0"/>
              </a:rPr>
              <a:t>„Hallo, Willi! Ich habe ein Problem! Ich will die Eier bemalen aber habe keine. Kannst du mir bitte 10 Eier leihen?”</a:t>
            </a:r>
            <a:endParaRPr lang="ru-RU" sz="2244" dirty="0">
              <a:solidFill>
                <a:srgbClr val="7030A0"/>
              </a:solidFill>
              <a:latin typeface="Verdana" panose="020B0604030504040204" pitchFamily="34" charset="0"/>
              <a:ea typeface="Verdana" panose="020B0604030504040204" pitchFamily="34" charset="0"/>
              <a:cs typeface="Times New Roman" panose="02020603050405020304" pitchFamily="18" charset="0"/>
            </a:endParaRPr>
          </a:p>
          <a:p>
            <a:pPr algn="just">
              <a:lnSpc>
                <a:spcPct val="107000"/>
              </a:lnSpc>
              <a:spcAft>
                <a:spcPts val="800"/>
              </a:spcAft>
            </a:pPr>
            <a:endParaRPr lang="ru-RU" sz="2244" dirty="0">
              <a:solidFill>
                <a:srgbClr val="552579"/>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4100" name="Picture 4">
            <a:extLst>
              <a:ext uri="{FF2B5EF4-FFF2-40B4-BE49-F238E27FC236}">
                <a16:creationId xmlns:a16="http://schemas.microsoft.com/office/drawing/2014/main" id="{57F8B1BD-923A-4263-941F-8EA83760DD8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48242" y1="66016" x2="49414" y2="69531"/>
                        <a14:foregroundMark x1="49219" y1="69531" x2="49707" y2="70801"/>
                        <a14:foregroundMark x1="41607" y1="49803" x2="42383" y2="50977"/>
                        <a14:foregroundMark x1="37815" y1="44070" x2="38760" y2="45499"/>
                        <a14:foregroundMark x1="34375" y1="38867" x2="36434" y2="41981"/>
                        <a14:foregroundMark x1="42968" y1="48633" x2="42880" y2="49120"/>
                        <a14:foregroundMark x1="43057" y1="48145" x2="42968" y2="48633"/>
                        <a14:foregroundMark x1="45117" y1="36816" x2="43057" y2="48145"/>
                        <a14:backgroundMark x1="37988" y1="38574" x2="41895" y2="39551"/>
                        <a14:backgroundMark x1="48633" y1="38477" x2="45703" y2="46289"/>
                        <a14:backgroundMark x1="38867" y1="41113" x2="41211" y2="47266"/>
                        <a14:backgroundMark x1="31836" y1="40527" x2="37207" y2="44629"/>
                        <a14:backgroundMark x1="45410" y1="46973" x2="45020" y2="49219"/>
                        <a14:backgroundMark x1="41895" y1="48145" x2="41895" y2="48145"/>
                        <a14:backgroundMark x1="42578" y1="48633" x2="42578" y2="48633"/>
                        <a14:backgroundMark x1="36719" y1="45898" x2="36719" y2="45898"/>
                        <a14:backgroundMark x1="37207" y1="45898" x2="40723" y2="50391"/>
                        <a14:backgroundMark x1="45313" y1="49316" x2="44238" y2="48633"/>
                        <a14:backgroundMark x1="42969" y1="49219" x2="42773" y2="49316"/>
                        <a14:backgroundMark x1="45020" y1="82129" x2="57715" y2="82813"/>
                        <a14:backgroundMark x1="57715" y1="82813" x2="89160" y2="81934"/>
                      </a14:backgroundRemoval>
                    </a14:imgEffect>
                  </a14:imgLayer>
                </a14:imgProps>
              </a:ext>
              <a:ext uri="{28A0092B-C50C-407E-A947-70E740481C1C}">
                <a14:useLocalDpi xmlns:a14="http://schemas.microsoft.com/office/drawing/2010/main" val="0"/>
              </a:ext>
            </a:extLst>
          </a:blip>
          <a:srcRect/>
          <a:stretch>
            <a:fillRect/>
          </a:stretch>
        </p:blipFill>
        <p:spPr bwMode="auto">
          <a:xfrm>
            <a:off x="1251497" y="665220"/>
            <a:ext cx="953500" cy="953500"/>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7D01E155-01D3-43DC-8CCC-CFC0424B50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1979" y="1135085"/>
            <a:ext cx="4394602" cy="4281442"/>
          </a:xfrm>
          <a:prstGeom prst="rect">
            <a:avLst/>
          </a:prstGeom>
          <a:effectLst>
            <a:glow rad="127000">
              <a:srgbClr val="F6C5CA"/>
            </a:glow>
          </a:effectLst>
        </p:spPr>
      </p:pic>
      <p:pic>
        <p:nvPicPr>
          <p:cNvPr id="10" name="Рисунок 9">
            <a:extLst>
              <a:ext uri="{FF2B5EF4-FFF2-40B4-BE49-F238E27FC236}">
                <a16:creationId xmlns:a16="http://schemas.microsoft.com/office/drawing/2014/main" id="{FCAA49BB-7813-4D86-B1DC-BEEBCD89C47E}"/>
              </a:ext>
            </a:extLst>
          </p:cNvPr>
          <p:cNvPicPr>
            <a:picLocks noChangeAspect="1"/>
          </p:cNvPicPr>
          <p:nvPr/>
        </p:nvPicPr>
        <p:blipFill rotWithShape="1">
          <a:blip r:embed="rId10">
            <a:extLst>
              <a:ext uri="{28A0092B-C50C-407E-A947-70E740481C1C}">
                <a14:useLocalDpi xmlns:a14="http://schemas.microsoft.com/office/drawing/2010/main" val="0"/>
              </a:ext>
            </a:extLst>
          </a:blip>
          <a:srcRect l="31793" t="32740" r="30979" b="34049"/>
          <a:stretch/>
        </p:blipFill>
        <p:spPr>
          <a:xfrm>
            <a:off x="6296297" y="2657742"/>
            <a:ext cx="1920691" cy="2423709"/>
          </a:xfrm>
          <a:prstGeom prst="rect">
            <a:avLst/>
          </a:prstGeom>
        </p:spPr>
      </p:pic>
      <p:pic>
        <p:nvPicPr>
          <p:cNvPr id="12" name="Рисунок 11">
            <a:extLst>
              <a:ext uri="{FF2B5EF4-FFF2-40B4-BE49-F238E27FC236}">
                <a16:creationId xmlns:a16="http://schemas.microsoft.com/office/drawing/2014/main" id="{E822E957-C7F0-4833-AD45-7FDA311BA0F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2853" t="22440" r="16595" b="10128"/>
          <a:stretch/>
        </p:blipFill>
        <p:spPr>
          <a:xfrm flipH="1">
            <a:off x="4948015" y="2871288"/>
            <a:ext cx="1463614" cy="2210164"/>
          </a:xfrm>
          <a:prstGeom prst="rect">
            <a:avLst/>
          </a:prstGeom>
        </p:spPr>
      </p:pic>
      <p:pic>
        <p:nvPicPr>
          <p:cNvPr id="3" name="Звук 2">
            <a:hlinkClick r:id="" action="ppaction://media"/>
            <a:extLst>
              <a:ext uri="{FF2B5EF4-FFF2-40B4-BE49-F238E27FC236}">
                <a16:creationId xmlns:a16="http://schemas.microsoft.com/office/drawing/2014/main" id="{0795F312-B29D-483A-8B71-D4AC525CBB4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13713" y="5929313"/>
            <a:ext cx="406400" cy="406400"/>
          </a:xfrm>
          <a:prstGeom prst="rect">
            <a:avLst/>
          </a:prstGeom>
        </p:spPr>
      </p:pic>
    </p:spTree>
    <p:extLst>
      <p:ext uri="{BB962C8B-B14F-4D97-AF65-F5344CB8AC3E}">
        <p14:creationId xmlns:p14="http://schemas.microsoft.com/office/powerpoint/2010/main" val="13790824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4058">
        <p15:prstTrans prst="pageCurlDouble"/>
      </p:transition>
    </mc:Choice>
    <mc:Fallback>
      <p:transition spd="slow" advTm="140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1"/>
</p:tagLst>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10262</TotalTime>
  <Words>1137</Words>
  <Application>Microsoft Office PowerPoint</Application>
  <PresentationFormat>Произвольный</PresentationFormat>
  <Paragraphs>122</Paragraphs>
  <Slides>29</Slides>
  <Notes>0</Notes>
  <HiddenSlides>0</HiddenSlides>
  <MMClips>30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29</vt:i4>
      </vt:variant>
    </vt:vector>
  </HeadingPairs>
  <TitlesOfParts>
    <vt:vector size="36" baseType="lpstr">
      <vt:lpstr>Arial</vt:lpstr>
      <vt:lpstr>Calibri</vt:lpstr>
      <vt:lpstr>Calibri Light</vt:lpstr>
      <vt:lpstr>Georgia</vt:lpstr>
      <vt:lpstr>Monotype Corsiva</vt:lpstr>
      <vt:lpstr>Verdana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Инна Инна</dc:creator>
  <cp:lastModifiedBy>Инна Инна</cp:lastModifiedBy>
  <cp:revision>228</cp:revision>
  <dcterms:created xsi:type="dcterms:W3CDTF">2024-03-10T17:34:01Z</dcterms:created>
  <dcterms:modified xsi:type="dcterms:W3CDTF">2024-03-21T10:53:07Z</dcterms:modified>
</cp:coreProperties>
</file>